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65" r:id="rId4"/>
    <p:sldId id="256" r:id="rId5"/>
    <p:sldId id="257" r:id="rId6"/>
    <p:sldId id="261" r:id="rId7"/>
    <p:sldId id="258" r:id="rId8"/>
    <p:sldId id="262" r:id="rId9"/>
    <p:sldId id="259" r:id="rId10"/>
    <p:sldId id="263" r:id="rId11"/>
    <p:sldId id="264" r:id="rId12"/>
    <p:sldId id="260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F05C0-B7D4-430C-9570-AB6FBA108B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9164C4-947E-4516-8221-786BD4155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606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38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42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91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09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64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58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41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695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23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36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941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2CC9D-7C78-4F23-A0BD-899D900E02A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1DBF5-8E8A-43E6-B4C8-B279B8A7B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6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VY_32_INOVACE_15_31_ MUDR. EMIL HOLUB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u="sng" dirty="0" smtClean="0">
                <a:solidFill>
                  <a:srgbClr val="FF0000"/>
                </a:solidFill>
              </a:rPr>
              <a:t>MUDr. EMIL HOLUB</a:t>
            </a:r>
            <a:endParaRPr lang="cs-CZ" sz="7200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lékař, cestovatel, kartograf a etnograf v Africe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896544" cy="682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Životopis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Narozen </a:t>
            </a:r>
            <a:r>
              <a:rPr lang="cs-CZ" sz="2800" b="1" dirty="0" smtClean="0">
                <a:solidFill>
                  <a:schemeClr val="bg1"/>
                </a:solidFill>
              </a:rPr>
              <a:t>7.10.1847 v Holicích.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Byl to </a:t>
            </a:r>
            <a:r>
              <a:rPr lang="cs-CZ" sz="2800" b="1" dirty="0" smtClean="0">
                <a:solidFill>
                  <a:schemeClr val="bg1"/>
                </a:solidFill>
              </a:rPr>
              <a:t>český lékař, cestovatel, kartograf a etnograf.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Doktorem </a:t>
            </a:r>
            <a:r>
              <a:rPr lang="cs-CZ" sz="2800" b="1" dirty="0" smtClean="0">
                <a:solidFill>
                  <a:schemeClr val="bg1"/>
                </a:solidFill>
              </a:rPr>
              <a:t>medicíny</a:t>
            </a:r>
            <a:r>
              <a:rPr lang="cs-CZ" sz="2800" dirty="0" smtClean="0">
                <a:solidFill>
                  <a:schemeClr val="bg1"/>
                </a:solidFill>
              </a:rPr>
              <a:t> se vyučil na </a:t>
            </a:r>
            <a:r>
              <a:rPr lang="cs-CZ" sz="2800" b="1" dirty="0" smtClean="0">
                <a:solidFill>
                  <a:schemeClr val="bg1"/>
                </a:solidFill>
              </a:rPr>
              <a:t>Karlově univerzitě.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Ve vídeňské Rotundě se seznámil s osmnáctiletou dcerou zdejšího správce </a:t>
            </a:r>
            <a:r>
              <a:rPr lang="cs-CZ" sz="2800" b="1" dirty="0" smtClean="0">
                <a:solidFill>
                  <a:schemeClr val="bg1"/>
                </a:solidFill>
              </a:rPr>
              <a:t>Růženou </a:t>
            </a:r>
            <a:r>
              <a:rPr lang="cs-CZ" sz="2800" b="1" dirty="0" err="1" smtClean="0">
                <a:solidFill>
                  <a:schemeClr val="bg1"/>
                </a:solidFill>
              </a:rPr>
              <a:t>Hofovou</a:t>
            </a:r>
            <a:r>
              <a:rPr lang="cs-CZ" sz="2800" b="1" dirty="0" smtClean="0">
                <a:solidFill>
                  <a:schemeClr val="bg1"/>
                </a:solidFill>
              </a:rPr>
              <a:t> a 2. listopadu 1883 se s ní oženil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Napsal a vydal 2 cestopisy o výpravě do Afriky:"</a:t>
            </a:r>
            <a:r>
              <a:rPr lang="cs-CZ" sz="2800" b="1" dirty="0" smtClean="0">
                <a:solidFill>
                  <a:schemeClr val="bg1"/>
                </a:solidFill>
              </a:rPr>
              <a:t>Sedm let v jižní Africe</a:t>
            </a:r>
            <a:r>
              <a:rPr lang="cs-CZ" sz="2800" dirty="0" smtClean="0">
                <a:solidFill>
                  <a:schemeClr val="bg1"/>
                </a:solidFill>
              </a:rPr>
              <a:t>„ a "</a:t>
            </a:r>
            <a:r>
              <a:rPr lang="cs-CZ" sz="2800" b="1" dirty="0" smtClean="0">
                <a:solidFill>
                  <a:schemeClr val="bg1"/>
                </a:solidFill>
              </a:rPr>
              <a:t>Druhá cesta po jižní Africe - Z Kapského města do země </a:t>
            </a:r>
            <a:r>
              <a:rPr lang="cs-CZ" sz="2800" b="1" dirty="0" err="1" smtClean="0">
                <a:solidFill>
                  <a:schemeClr val="bg1"/>
                </a:solidFill>
              </a:rPr>
              <a:t>Mašukulumbů</a:t>
            </a:r>
            <a:r>
              <a:rPr lang="cs-CZ" sz="2800" dirty="0" smtClean="0">
                <a:solidFill>
                  <a:schemeClr val="bg1"/>
                </a:solidFill>
              </a:rPr>
              <a:t>„.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Umřel </a:t>
            </a:r>
            <a:r>
              <a:rPr lang="cs-CZ" sz="2800" b="1" dirty="0" smtClean="0">
                <a:solidFill>
                  <a:schemeClr val="bg1"/>
                </a:solidFill>
              </a:rPr>
              <a:t>21.2.1902 ve věku 54 let ve Vídni..</a:t>
            </a:r>
          </a:p>
        </p:txBody>
      </p:sp>
      <p:pic>
        <p:nvPicPr>
          <p:cNvPr id="7" name="Obrázek 6" descr="54654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20432"/>
            <a:ext cx="5904656" cy="6836971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0"/>
            <a:ext cx="501541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816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Výpravy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Emil Holub byl na výpravách hlavně v Africe.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první dvouměsíční výzkumné výpravě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schromáždil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mnoho přírodovědných sbírek, které poté poslal do Prahy.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Druhou výzkumnou výpravu věnoval hlavně sběru etnografického materiálu.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své třetí výpravě navštívil Viktoriiny vodopády.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 listopadu 1883 se se svou manželkou a šesti. průvodci vydává na druhou cestu do Afriky o které napíše dvoudílný cestopis.</a:t>
            </a:r>
          </a:p>
        </p:txBody>
      </p:sp>
      <p:pic>
        <p:nvPicPr>
          <p:cNvPr id="4" name="Obrázek 3" descr="6546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658703" cy="5129808"/>
          </a:xfrm>
          <a:prstGeom prst="rect">
            <a:avLst/>
          </a:prstGeom>
        </p:spPr>
      </p:pic>
      <p:pic>
        <p:nvPicPr>
          <p:cNvPr id="6" name="Obrázek 5" descr="imag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757032"/>
            <a:ext cx="4139952" cy="3100968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0" y="836712"/>
            <a:ext cx="9098889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675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22114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Konec života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Vydal také spoustu odborných spisů, příspěvků do novin a časopisů, absolvuje stovky přednášek…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– 7 let před svou smrtí pořádá přednáškové turné po USA.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říjnu roku 1919 byla na jeho rodném domě  (městské radnici) instalována pamětní deska akademického sochaře Jana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Štursy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 descr="h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00505" y="-1"/>
            <a:ext cx="5343495" cy="6858001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26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514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903" y="0"/>
            <a:ext cx="485836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09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http://www.</a:t>
            </a:r>
            <a:r>
              <a:rPr lang="cs-CZ" sz="2800" dirty="0" err="1" smtClean="0">
                <a:solidFill>
                  <a:schemeClr val="tx1">
                    <a:lumMod val="95000"/>
                  </a:schemeClr>
                </a:solidFill>
              </a:rPr>
              <a:t>kd.holice.cz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/</a:t>
            </a:r>
            <a:r>
              <a:rPr lang="cs-CZ" sz="2800" dirty="0" err="1" smtClean="0">
                <a:solidFill>
                  <a:schemeClr val="tx1">
                    <a:lumMod val="95000"/>
                  </a:schemeClr>
                </a:solidFill>
              </a:rPr>
              <a:t>pamatnik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_</a:t>
            </a:r>
            <a:r>
              <a:rPr lang="cs-CZ" sz="2800" dirty="0" err="1" smtClean="0">
                <a:solidFill>
                  <a:schemeClr val="tx1">
                    <a:lumMod val="95000"/>
                  </a:schemeClr>
                </a:solidFill>
              </a:rPr>
              <a:t>emila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_holuba/</a:t>
            </a:r>
          </a:p>
          <a:p>
            <a:r>
              <a:rPr lang="cs-CZ" sz="2800" dirty="0" smtClean="0"/>
              <a:t>http://cs.wikipedia.org/wiki/Emil_Holub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upload.wikimedia.org/wikipedia/commons/3/36/Emil_Holub.jpg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www.holubovomuzeum.cz/files/portret-dr-emila-holuba.jpg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www.nkp.cz/vystavy/holub/mapa_Afriky.jpg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img7.ct24.cz/cache/616x347/article/34/3313/331266.jpg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www.horolezeckaabeceda.cz/download/aktuality/21.jpg</a:t>
            </a:r>
          </a:p>
          <a:p>
            <a:r>
              <a:rPr lang="cs-CZ" sz="2800" dirty="0"/>
              <a:t>http://</a:t>
            </a:r>
            <a:r>
              <a:rPr lang="cs-CZ" sz="2800" dirty="0" smtClean="0"/>
              <a:t>www.papilio.cz/img/a29/a29_057_v.jpg?PHPSESSID=b607d941fd5a3949d89d01145c1dd496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382</Words>
  <Application>Microsoft Office PowerPoint</Application>
  <PresentationFormat>Předvádění na obrazovce (4:3)</PresentationFormat>
  <Paragraphs>38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Název školy: ZŠ Klášterec nad Ohří, Krátká 676 Autor: Bc. Michael RADIMERSKÝ Název materiálu: VY_32_INOVACE_15_31_ MUDR. EMIL HOLUB Číslo projektu: CZ.1.07/1.4.00/21.1115</vt:lpstr>
      <vt:lpstr>MUDr. EMIL HOLUB</vt:lpstr>
      <vt:lpstr>Životopis</vt:lpstr>
      <vt:lpstr>Prezentace aplikace PowerPoint</vt:lpstr>
      <vt:lpstr>Výpravy</vt:lpstr>
      <vt:lpstr>Prezentace aplikace PowerPoint</vt:lpstr>
      <vt:lpstr>Konec života</vt:lpstr>
      <vt:lpstr>Prezentace aplikace PowerPoint</vt:lpstr>
      <vt:lpstr>Prezentace aplikace PowerPoint</vt:lpstr>
      <vt:lpstr>Zdroj: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Emil Holub</dc:title>
  <dc:creator>Bc. Michael Radimerský</dc:creator>
  <cp:lastModifiedBy>Bc. Michael RADIMERSKÝ</cp:lastModifiedBy>
  <cp:revision>30</cp:revision>
  <dcterms:created xsi:type="dcterms:W3CDTF">2010-12-23T15:06:33Z</dcterms:created>
  <dcterms:modified xsi:type="dcterms:W3CDTF">2012-06-15T04:28:51Z</dcterms:modified>
</cp:coreProperties>
</file>