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75" r:id="rId3"/>
    <p:sldId id="256" r:id="rId4"/>
    <p:sldId id="260" r:id="rId5"/>
    <p:sldId id="257" r:id="rId6"/>
    <p:sldId id="258" r:id="rId7"/>
    <p:sldId id="259" r:id="rId8"/>
    <p:sldId id="261" r:id="rId9"/>
    <p:sldId id="268" r:id="rId10"/>
    <p:sldId id="269" r:id="rId11"/>
    <p:sldId id="262" r:id="rId12"/>
    <p:sldId id="263" r:id="rId13"/>
    <p:sldId id="264" r:id="rId14"/>
    <p:sldId id="265" r:id="rId15"/>
    <p:sldId id="266" r:id="rId16"/>
    <p:sldId id="267" r:id="rId17"/>
    <p:sldId id="270" r:id="rId18"/>
    <p:sldId id="271" r:id="rId19"/>
    <p:sldId id="274" r:id="rId20"/>
    <p:sldId id="273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DB0BF1-764A-4CA9-8677-7A024831AE7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416FCE-78AC-4A20-BF2B-901B3D1B7C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768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6BC4C-454E-4B80-B6DE-04AF03FBA59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939AAF-90EC-4F77-B5F2-4FBA93E36A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VY_32_INOVACE_2_32_ TEREZÍN – GHETTO A MALÁ PEVNOST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25144"/>
            <a:ext cx="7772400" cy="1470025"/>
          </a:xfrm>
        </p:spPr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 - Ghetto a Malá pevnost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6165304"/>
            <a:ext cx="6400800" cy="692696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Doplňující obrazová prezentace k přípravě žáků na jednodenní vzdělávací seminář v Památníku Terezín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http://cache.virtualtourist.com/1105722-Terezin_Thersienstadt-Terez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408335" cy="4077072"/>
          </a:xfrm>
          <a:prstGeom prst="rect">
            <a:avLst/>
          </a:prstGeom>
          <a:noFill/>
        </p:spPr>
      </p:pic>
      <p:pic>
        <p:nvPicPr>
          <p:cNvPr id="12292" name="Picture 4" descr="http://www.stopin-praha.cz/images/articles/terez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37937" y="0"/>
            <a:ext cx="4706063" cy="33569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richard-1.com/terezin/foto/Terez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6228184" y="30591"/>
            <a:ext cx="276357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pevnosti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 se znázorněnými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záplavovými oblastmi, díky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kterým se dal Terezín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neprodyšně uzavřít.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richard-1.com/terezin/mapy/mapa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-6780" y="23491"/>
            <a:ext cx="2190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Schematický plán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 pevnosti Terezín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turista.bloger.cz/obrazky/turista.bloger.cz/terezin/100-28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forum.valka.cz/files/terezin_tabu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6688584" y="0"/>
            <a:ext cx="2536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PANORAMATICKÁ MAPA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PEVNOSTI TEREZÍN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holocaust.cz/images/terezin/terezin_plan_colou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960145" y="5934670"/>
            <a:ext cx="72237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 Terezína z doby ghetta. Je zde patrné označení ulic kombinací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písmen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číslic a názvy ulic z doby zkrášlování Terezína před návštěvou delegáta 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Mezinárodního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výboru Červeného kříže.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jakub.tucnacek.cz/share/insidegoogle/InsideEarthPevnostPalmanovaaolomouckrond_C4C7/image_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88293"/>
            <a:ext cx="9144000" cy="5269707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618338" y="729844"/>
            <a:ext cx="602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LETECKÝ POHLED NA MĚSTO TEREZÍN A NA MALOU PEVNO</a:t>
            </a:r>
            <a:r>
              <a:rPr lang="cs-CZ" dirty="0" smtClean="0"/>
              <a:t>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.primaplana.net/txt/studie/opevneni-ohre-716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9144000" cy="60921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www.litomerice-info.cz/userfiles/image/Region/terez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4704"/>
            <a:ext cx="9144000" cy="5286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travelasist.vachta.cz/webfiles/obrazky/terez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2782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pension-apartment.cz/images/variabletext_entry/0126_terez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543"/>
            <a:ext cx="9144000" cy="68534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img.mf.cz/905/34-UL-02-0608-95x64-Terez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hrady.cz/data_g/8821/381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www.jewishmuseum.cz/images/predmet/2006_zari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508372" y="1"/>
            <a:ext cx="6127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Bedřich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Fritta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(1906-1944): Nouzová ubikace (Večer na ubikaci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pruvodce.com/_pictures/p/00044_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977907" y="1"/>
            <a:ext cx="7188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Ukázková ubytovací místnost z dob ghetta, Magdeburská kasárna, Terezín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09556" y="6421978"/>
            <a:ext cx="4724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TEREZÍNSKÉ KREMATORIUM – GHETTO TEREZÍN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14" y="1634133"/>
            <a:ext cx="9144000" cy="5223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3995" y="620688"/>
            <a:ext cx="4130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TEREZÍN  - NÁRODNÍ HŘBITOV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353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 pro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http://richard-1.com/terezin/foto/Terezin.jpg</a:t>
            </a:r>
          </a:p>
          <a:p>
            <a:r>
              <a:rPr lang="cs-CZ" dirty="0" smtClean="0"/>
              <a:t>http://forum.valka.cz/attachments/15792/Pevnost_Terez_n.jpg</a:t>
            </a:r>
          </a:p>
          <a:p>
            <a:r>
              <a:rPr lang="cs-CZ" dirty="0" smtClean="0"/>
              <a:t>http://turista.bloger.cz/obrazky/turista.bloger.cz//terezin/100-2819.jpg</a:t>
            </a:r>
          </a:p>
          <a:p>
            <a:r>
              <a:rPr lang="cs-CZ" dirty="0" smtClean="0"/>
              <a:t>http://forum.valka.cz/files/terezin_tabule.jpg</a:t>
            </a:r>
          </a:p>
          <a:p>
            <a:r>
              <a:rPr lang="cs-CZ" dirty="0" smtClean="0"/>
              <a:t>http://www.holocaust.cz/web_data/images/terezin/terezin_plan_colour.jpg</a:t>
            </a:r>
          </a:p>
          <a:p>
            <a:r>
              <a:rPr lang="cs-CZ" dirty="0"/>
              <a:t>http://</a:t>
            </a:r>
            <a:r>
              <a:rPr lang="cs-CZ" dirty="0" smtClean="0"/>
              <a:t>www.primaplana.net/txt/studie/opevneni-ohre-716a.jpg</a:t>
            </a:r>
          </a:p>
          <a:p>
            <a:r>
              <a:rPr lang="cs-CZ" dirty="0"/>
              <a:t>http://vseovinu.vachta.cz/webfiles/obrazky/terezin.jpg</a:t>
            </a:r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www.litomerice-info.cz/userfiles/image/Region/terezin.jpg</a:t>
            </a:r>
          </a:p>
          <a:p>
            <a:r>
              <a:rPr lang="cs-CZ" dirty="0"/>
              <a:t>http://img.radio.cz/pictures/czech/terezin1.jpg</a:t>
            </a:r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www.dohaje.cz/files/comments/terezin.jpg</a:t>
            </a:r>
          </a:p>
          <a:p>
            <a:r>
              <a:rPr lang="cs-CZ" dirty="0"/>
              <a:t>http://</a:t>
            </a:r>
            <a:r>
              <a:rPr lang="cs-CZ" dirty="0" smtClean="0"/>
              <a:t>www.hrady.cz/data_g/8821/38142.jpg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www.jewishmuseum.cz/images/predmet/2006_zari_big.jpg</a:t>
            </a:r>
          </a:p>
          <a:p>
            <a:r>
              <a:rPr lang="cs-CZ" dirty="0"/>
              <a:t>http://www.pruvodce.com/_</a:t>
            </a:r>
            <a:r>
              <a:rPr lang="cs-CZ" dirty="0" smtClean="0"/>
              <a:t>pictures/p/00044_04.jpg</a:t>
            </a:r>
          </a:p>
          <a:p>
            <a:r>
              <a:rPr lang="cs-CZ" dirty="0"/>
              <a:t>http://www.pruvodce.com/_</a:t>
            </a:r>
            <a:r>
              <a:rPr lang="cs-CZ" dirty="0" smtClean="0"/>
              <a:t>pictures/p/00044_02.jpg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www.topzine.cz/wp-content/uploads/2010/08/pamatnik-terezin.jpg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47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309</Words>
  <Application>Microsoft Office PowerPoint</Application>
  <PresentationFormat>Předvádění na obrazovce (4:3)</PresentationFormat>
  <Paragraphs>50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Výchozí návrh</vt:lpstr>
      <vt:lpstr>Název školy: ZŠ Klášterec nad Ohří, Krátká 676 Autor: Bc. Michael RADIMERSKÝ Název materiálu: VY_32_INOVACE_2_32_ TEREZÍN – GHETTO A MALÁ PEVNOST Číslo projektu: CZ.1.07/1.4.00/21.1115</vt:lpstr>
      <vt:lpstr>TEREZÍN - Ghetto a Malá pevnost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Internetové 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TEREZÍN</dc:title>
  <dc:creator>MSI</dc:creator>
  <cp:lastModifiedBy>Bc. Michael RADIMERSKÝ</cp:lastModifiedBy>
  <cp:revision>40</cp:revision>
  <dcterms:created xsi:type="dcterms:W3CDTF">2011-04-15T07:05:51Z</dcterms:created>
  <dcterms:modified xsi:type="dcterms:W3CDTF">2012-06-15T04:36:52Z</dcterms:modified>
</cp:coreProperties>
</file>