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1"/>
  </p:notesMasterIdLst>
  <p:handoutMasterIdLst>
    <p:handoutMasterId r:id="rId22"/>
  </p:handoutMasterIdLst>
  <p:sldIdLst>
    <p:sldId id="273" r:id="rId3"/>
    <p:sldId id="256" r:id="rId4"/>
    <p:sldId id="257" r:id="rId5"/>
    <p:sldId id="267" r:id="rId6"/>
    <p:sldId id="258" r:id="rId7"/>
    <p:sldId id="268" r:id="rId8"/>
    <p:sldId id="259" r:id="rId9"/>
    <p:sldId id="269" r:id="rId10"/>
    <p:sldId id="260" r:id="rId11"/>
    <p:sldId id="270" r:id="rId12"/>
    <p:sldId id="261" r:id="rId13"/>
    <p:sldId id="263" r:id="rId14"/>
    <p:sldId id="264" r:id="rId15"/>
    <p:sldId id="265" r:id="rId16"/>
    <p:sldId id="271" r:id="rId17"/>
    <p:sldId id="272" r:id="rId18"/>
    <p:sldId id="266" r:id="rId19"/>
    <p:sldId id="274" r:id="rId20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404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498" cy="534104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Arial Unicode MS" pitchFamily="2"/>
              <a:cs typeface="Tahoma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9055" y="0"/>
            <a:ext cx="3280498" cy="534104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Arial Unicode MS" pitchFamily="2"/>
              <a:cs typeface="Tahoma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659"/>
            <a:ext cx="3280498" cy="534104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Arial Unicode MS" pitchFamily="2"/>
              <a:cs typeface="Tahoma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9055" y="10157659"/>
            <a:ext cx="3280498" cy="534104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55F34D5D-20D8-48B0-BCF6-E770AD2FA470}" type="slidenum"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Arial Unicode MS" pitchFamily="2"/>
              <a:cs typeface="Tahoma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38754167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marL="0" marR="0" lvl="0" indent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marL="0" marR="0" lvl="0" indent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marL="0" marR="0" lvl="0" indent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marL="0" marR="0" lvl="0" indent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435C699A-BE50-46BC-9B8F-746D341A042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99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buNone/>
      <a:tabLst/>
      <a:defRPr lang="cs-CZ" sz="2000" b="0" i="0" u="none" strike="noStrike" kern="1200">
        <a:ln>
          <a:noFill/>
        </a:ln>
        <a:latin typeface="Arial" pitchFamily="18"/>
        <a:ea typeface="Arial Unicode MS" pitchFamily="2"/>
        <a:cs typeface="Tahoma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72104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8525" y="3191863"/>
            <a:ext cx="5040313" cy="1508846"/>
          </a:xfrm>
        </p:spPr>
        <p:txBody>
          <a:bodyPr>
            <a:normAutofit/>
          </a:bodyPr>
          <a:lstStyle>
            <a:lvl1pPr marL="0" indent="0" algn="l">
              <a:buNone/>
              <a:defRPr sz="2200" b="0" i="1" cap="none" spc="132" baseline="0">
                <a:solidFill>
                  <a:schemeClr val="tx1"/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5228776"/>
            <a:ext cx="10080625" cy="23309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5197277"/>
            <a:ext cx="10080625" cy="175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655F99E7-E284-4E37-96CA-03959B8B497A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8525" y="503979"/>
            <a:ext cx="8467725" cy="2687883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6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0080625" cy="75596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88525" y="1612731"/>
            <a:ext cx="8467725" cy="5207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lvl="0"/>
            <a:fld id="{D4619B7C-D5B9-464C-B828-0AF905AA781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0080625" cy="75596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88525" y="4412899"/>
            <a:ext cx="5040313" cy="1298855"/>
          </a:xfrm>
        </p:spPr>
        <p:txBody>
          <a:bodyPr>
            <a:normAutofit/>
          </a:bodyPr>
          <a:lstStyle>
            <a:lvl1pPr marL="0" indent="0" algn="l">
              <a:buNone/>
              <a:defRPr sz="2200" b="0" i="1" cap="none" spc="132" baseline="0">
                <a:solidFill>
                  <a:schemeClr val="tx1"/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A8FCA5A6-CDE0-4D00-A174-2FF83D3170D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10080625" cy="2015913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894" y="2015914"/>
            <a:ext cx="10080625" cy="175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90664" y="2193692"/>
            <a:ext cx="9304417" cy="2187266"/>
          </a:xfrm>
        </p:spPr>
        <p:txBody>
          <a:bodyPr>
            <a:noAutofit/>
          </a:bodyPr>
          <a:lstStyle>
            <a:lvl1pPr>
              <a:defRPr kumimoji="0" lang="en-US" sz="66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1007943" rtl="0" eaLnBrk="1" fontAlgn="auto" latinLnBrk="0" hangingPunct="1">
              <a:lnSpc>
                <a:spcPct val="100000"/>
              </a:lnSpc>
              <a:spcBef>
                <a:spcPts val="441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0080625" cy="75596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5403215" y="1612731"/>
            <a:ext cx="4284266" cy="472731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88525" y="1612731"/>
            <a:ext cx="4284266" cy="472731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lvl="0"/>
            <a:fld id="{2E85DD83-1FFE-4DEB-A6A0-8A9F8BDC9432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lvl="0"/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10080625" cy="75596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525" y="1612731"/>
            <a:ext cx="4284266" cy="561725"/>
          </a:xfrm>
        </p:spPr>
        <p:txBody>
          <a:bodyPr>
            <a:normAutofit/>
          </a:bodyPr>
          <a:lstStyle>
            <a:lvl1pPr marL="0" indent="0">
              <a:buNone/>
              <a:defRPr sz="2200" b="0" i="1" spc="0" baseline="0">
                <a:solidFill>
                  <a:schemeClr val="tx1"/>
                </a:solidFill>
                <a:latin typeface="+mj-lt"/>
              </a:defRPr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5402585" y="1612731"/>
            <a:ext cx="4284266" cy="561725"/>
          </a:xfrm>
        </p:spPr>
        <p:txBody>
          <a:bodyPr>
            <a:normAutofit/>
          </a:bodyPr>
          <a:lstStyle>
            <a:lvl1pPr marL="0" indent="0">
              <a:buNone/>
              <a:defRPr sz="2200" b="0" i="1" spc="0" baseline="0">
                <a:solidFill>
                  <a:schemeClr val="tx1"/>
                </a:solidFill>
                <a:latin typeface="+mj-lt"/>
              </a:defRPr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5402585" y="2217505"/>
            <a:ext cx="4284266" cy="411918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88525" y="2217505"/>
            <a:ext cx="4284266" cy="411918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pPr lvl="0"/>
            <a:fld id="{99DE29E3-DB1E-44FD-88FE-F1525FE8A4ED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pPr lvl="0"/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0080625" cy="75596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C8E6918B-A6E1-4B70-A720-B0AC806E91EE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0080625" cy="75596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1918AB1C-6B8D-4029-AE7E-0F5D94FA52F3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lvl="0"/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0080625" cy="75596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6320728"/>
            <a:ext cx="10080625" cy="1238947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6278730"/>
            <a:ext cx="10080625" cy="175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526" y="1612731"/>
            <a:ext cx="3727731" cy="4373061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800" b="0" i="1" spc="0" baseline="0">
                <a:solidFill>
                  <a:schemeClr val="tx2"/>
                </a:solidFill>
                <a:latin typeface="+mn-lt"/>
              </a:defRPr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525780" y="1612731"/>
            <a:ext cx="5161071" cy="437453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lvl="0"/>
            <a:fld id="{AA544BD4-F07E-461C-BF17-82F7603FBB64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 lvl="0"/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0080625" cy="75596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764857" y="0"/>
            <a:ext cx="4315768" cy="6236732"/>
          </a:xfrm>
        </p:spPr>
        <p:txBody>
          <a:bodyPr anchor="ctr" anchorCtr="0"/>
          <a:lstStyle>
            <a:lvl1pPr marL="0" indent="0" algn="ctr">
              <a:buNone/>
              <a:defRPr sz="3500">
                <a:solidFill>
                  <a:schemeClr val="tx1"/>
                </a:solidFill>
              </a:defRPr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88525" y="1763924"/>
            <a:ext cx="5040313" cy="396087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800" i="1">
                <a:solidFill>
                  <a:schemeClr val="tx1"/>
                </a:solidFill>
              </a:defRPr>
            </a:lvl1pPr>
            <a:lvl2pPr marL="188989" indent="1750">
              <a:buNone/>
              <a:defRPr>
                <a:solidFill>
                  <a:schemeClr val="bg2"/>
                </a:solidFill>
              </a:defRPr>
            </a:lvl2pPr>
            <a:lvl3pPr marL="379729" indent="7000">
              <a:buNone/>
              <a:defRPr>
                <a:solidFill>
                  <a:schemeClr val="bg2"/>
                </a:solidFill>
              </a:defRPr>
            </a:lvl3pPr>
            <a:lvl4pPr marL="568718" indent="3500">
              <a:buNone/>
              <a:defRPr>
                <a:solidFill>
                  <a:schemeClr val="bg2"/>
                </a:solidFill>
              </a:defRPr>
            </a:lvl4pPr>
            <a:lvl5pPr marL="759457" indent="-1750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6320728"/>
            <a:ext cx="10080625" cy="1238947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6278730"/>
            <a:ext cx="10080625" cy="175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88524" y="303366"/>
            <a:ext cx="5040313" cy="1460558"/>
          </a:xfrm>
          <a:prstGeom prst="rect">
            <a:avLst/>
          </a:prstGeom>
        </p:spPr>
        <p:txBody>
          <a:bodyPr vert="horz" lIns="100794" tIns="50397" rIns="100794" bIns="50397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lvl="0"/>
            <a:fld id="{1C7179AB-4362-45A9-9245-07EC5BEB6A0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lvl="0"/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0080625" cy="75596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F980818-4155-4973-9BAD-EEDE1727C0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0080625" cy="75596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33D38F4-4CBB-4D1E-8BFA-D55C54FED4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0"/>
            <a:ext cx="8568531" cy="162043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6"/>
            <a:ext cx="7056438" cy="1931917"/>
          </a:xfrm>
        </p:spPr>
        <p:txBody>
          <a:bodyPr/>
          <a:lstStyle>
            <a:lvl1pPr marL="0" indent="0" algn="ctr">
              <a:buNone/>
              <a:defRPr/>
            </a:lvl1pPr>
            <a:lvl2pPr marL="503972" indent="0" algn="ctr">
              <a:buNone/>
              <a:defRPr/>
            </a:lvl2pPr>
            <a:lvl3pPr marL="1007943" indent="0" algn="ctr">
              <a:buNone/>
              <a:defRPr/>
            </a:lvl3pPr>
            <a:lvl4pPr marL="1511915" indent="0" algn="ctr">
              <a:buNone/>
              <a:defRPr/>
            </a:lvl4pPr>
            <a:lvl5pPr marL="2015886" indent="0" algn="ctr">
              <a:buNone/>
              <a:defRPr/>
            </a:lvl5pPr>
            <a:lvl6pPr marL="2519858" indent="0" algn="ctr">
              <a:buNone/>
              <a:defRPr/>
            </a:lvl6pPr>
            <a:lvl7pPr marL="3023829" indent="0" algn="ctr">
              <a:buNone/>
              <a:defRPr/>
            </a:lvl7pPr>
            <a:lvl8pPr marL="3527801" indent="0" algn="ctr">
              <a:buNone/>
              <a:defRPr/>
            </a:lvl8pPr>
            <a:lvl9pPr marL="4031772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D3501B-3030-4E8C-BAA0-4375BC6C851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2560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AC2EC-2929-4B2B-BD4F-01A657EE546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686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2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4"/>
            <a:ext cx="8568531" cy="1653678"/>
          </a:xfrm>
        </p:spPr>
        <p:txBody>
          <a:bodyPr anchor="b"/>
          <a:lstStyle>
            <a:lvl1pPr marL="0" indent="0">
              <a:buNone/>
              <a:defRPr sz="2200"/>
            </a:lvl1pPr>
            <a:lvl2pPr marL="503972" indent="0">
              <a:buNone/>
              <a:defRPr sz="2000"/>
            </a:lvl2pPr>
            <a:lvl3pPr marL="1007943" indent="0">
              <a:buNone/>
              <a:defRPr sz="1800"/>
            </a:lvl3pPr>
            <a:lvl4pPr marL="1511915" indent="0">
              <a:buNone/>
              <a:defRPr sz="1500"/>
            </a:lvl4pPr>
            <a:lvl5pPr marL="2015886" indent="0">
              <a:buNone/>
              <a:defRPr sz="1500"/>
            </a:lvl5pPr>
            <a:lvl6pPr marL="2519858" indent="0">
              <a:buNone/>
              <a:defRPr sz="1500"/>
            </a:lvl6pPr>
            <a:lvl7pPr marL="3023829" indent="0">
              <a:buNone/>
              <a:defRPr sz="1500"/>
            </a:lvl7pPr>
            <a:lvl8pPr marL="3527801" indent="0">
              <a:buNone/>
              <a:defRPr sz="1500"/>
            </a:lvl8pPr>
            <a:lvl9pPr marL="4031772" indent="0">
              <a:buNone/>
              <a:defRPr sz="15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C2D55E-5861-4A26-B741-D7FE7DB3A72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2967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4452276" cy="498903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24318" y="1763925"/>
            <a:ext cx="4452276" cy="498903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85E38A-2256-47E0-87B0-3C660CF12B6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1761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8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8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244A0C-54BB-43E7-874C-5805AD16B8C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441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1AE9A1-1F61-4419-9C96-61BC4AB5372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5283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3CDE27-B8A8-4305-9D47-D6BC74CB914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799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2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5" y="300988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2" y="1581933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7BFC3-C4D9-4421-A47A-5D4F185D33C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4173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03BA14-DB39-436E-A3C1-8D837C37EDA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8557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95161E-7EA4-480A-A132-1495B6F788B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5778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6F94B4-4FBB-48DE-81AA-FE56A0083D1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68075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504031" y="1763925"/>
            <a:ext cx="4452276" cy="49890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5124318" y="1763925"/>
            <a:ext cx="4452276" cy="4989036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5498EE-6503-480E-85BD-E07F6B7EF1F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854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8525" y="251989"/>
            <a:ext cx="8467725" cy="1175949"/>
          </a:xfrm>
          <a:prstGeom prst="rect">
            <a:avLst/>
          </a:prstGeom>
        </p:spPr>
        <p:txBody>
          <a:bodyPr vert="horz" lIns="100794" tIns="50397" rIns="100794" bIns="50397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525" y="1612731"/>
            <a:ext cx="8467725" cy="4787794"/>
          </a:xfrm>
          <a:prstGeom prst="rect">
            <a:avLst/>
          </a:prstGeom>
        </p:spPr>
        <p:txBody>
          <a:bodyPr vert="horz" lIns="100794" tIns="50397" rIns="100794" bIns="50397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8525" y="7213191"/>
            <a:ext cx="1617100" cy="272988"/>
          </a:xfrm>
          <a:prstGeom prst="rect">
            <a:avLst/>
          </a:prstGeom>
        </p:spPr>
        <p:txBody>
          <a:bodyPr vert="horz" lIns="100794" tIns="50397" rIns="100794" bIns="50397" rtlCol="0" anchor="ctr">
            <a:normAutofit/>
          </a:bodyPr>
          <a:lstStyle>
            <a:lvl1pPr algn="l">
              <a:defRPr sz="11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95123" y="7213191"/>
            <a:ext cx="4504779" cy="272988"/>
          </a:xfrm>
          <a:prstGeom prst="rect">
            <a:avLst/>
          </a:prstGeom>
        </p:spPr>
        <p:txBody>
          <a:bodyPr vert="horz" lIns="100794" tIns="50397" rIns="100794" bIns="50397" rtlCol="0" anchor="ctr">
            <a:normAutofit/>
          </a:bodyPr>
          <a:lstStyle>
            <a:lvl1pPr algn="l">
              <a:defRPr sz="11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94539" y="7213191"/>
            <a:ext cx="966060" cy="272988"/>
          </a:xfrm>
          <a:prstGeom prst="rect">
            <a:avLst/>
          </a:prstGeom>
        </p:spPr>
        <p:txBody>
          <a:bodyPr vert="horz" lIns="100794" tIns="50397" rIns="100794" bIns="50397" rtlCol="0" anchor="ctr">
            <a:normAutofit/>
          </a:bodyPr>
          <a:lstStyle>
            <a:lvl1pPr algn="r">
              <a:defRPr sz="11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pPr lvl="0"/>
            <a:fld id="{52DFDA44-FA84-4009-A3A2-ADB0FCDAB23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007943" rtl="0" eaLnBrk="1" latinLnBrk="0" hangingPunct="1">
        <a:spcBef>
          <a:spcPts val="441"/>
        </a:spcBef>
        <a:buNone/>
        <a:defRPr sz="44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1007943" rtl="0" eaLnBrk="1" latinLnBrk="0" hangingPunct="1">
        <a:spcBef>
          <a:spcPts val="1323"/>
        </a:spcBef>
        <a:spcAft>
          <a:spcPts val="0"/>
        </a:spcAft>
        <a:buClr>
          <a:schemeClr val="accent5"/>
        </a:buClr>
        <a:buFont typeface="Arial" pitchFamily="34" charset="0"/>
        <a:buNone/>
        <a:defRPr sz="2000" b="0" i="0" kern="1200" cap="none" spc="33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88989" indent="-188989" algn="l" defTabSz="1007943" rtl="0" eaLnBrk="1" latinLnBrk="0" hangingPunct="1">
        <a:spcBef>
          <a:spcPts val="661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79729" indent="-181990" algn="l" defTabSz="1007943" rtl="0" eaLnBrk="1" latinLnBrk="0" hangingPunct="1">
        <a:spcBef>
          <a:spcPts val="661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70468" indent="-187240" algn="l" defTabSz="1007943" rtl="0" eaLnBrk="1" latinLnBrk="0" hangingPunct="1">
        <a:spcBef>
          <a:spcPts val="661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759457" indent="-190740" algn="l" defTabSz="1007943" rtl="0" eaLnBrk="1" latinLnBrk="0" hangingPunct="1">
        <a:spcBef>
          <a:spcPts val="661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957546" indent="-191509" algn="l" defTabSz="1007943" rtl="0" eaLnBrk="1" latinLnBrk="0" hangingPunct="1">
        <a:spcBef>
          <a:spcPts val="661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179293" indent="-191509" algn="l" defTabSz="1007943" rtl="0" eaLnBrk="1" latinLnBrk="0" hangingPunct="1">
        <a:spcBef>
          <a:spcPts val="661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1370803" indent="-191509" algn="l" defTabSz="1007943" rtl="0" eaLnBrk="1" latinLnBrk="0" hangingPunct="1">
        <a:spcBef>
          <a:spcPts val="661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1552232" indent="-191509" algn="l" defTabSz="1007943" rtl="0" eaLnBrk="1" latinLnBrk="0" hangingPunct="1">
        <a:spcBef>
          <a:spcPts val="661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04031" y="302737"/>
            <a:ext cx="9072563" cy="1259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00794" tIns="50397" rIns="100794" bIns="5039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4031" y="1763925"/>
            <a:ext cx="9072563" cy="4989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00794" tIns="50397" rIns="100794" bIns="5039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504031" y="6884204"/>
            <a:ext cx="2352146" cy="524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00794" tIns="50397" rIns="100794" bIns="50397" numCol="1" anchor="t" anchorCtr="0" compatLnSpc="1">
            <a:prstTxWarp prst="textNoShape">
              <a:avLst/>
            </a:prstTxWarp>
          </a:bodyPr>
          <a:lstStyle>
            <a:lvl1pPr>
              <a:defRPr sz="15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44214" y="6884204"/>
            <a:ext cx="3192198" cy="524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00794" tIns="50397" rIns="100794" bIns="50397" numCol="1" anchor="t" anchorCtr="0" compatLnSpc="1">
            <a:prstTxWarp prst="textNoShape">
              <a:avLst/>
            </a:prstTxWarp>
          </a:bodyPr>
          <a:lstStyle>
            <a:lvl1pPr algn="ctr">
              <a:defRPr sz="15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224448" y="6884204"/>
            <a:ext cx="2352146" cy="524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00794" tIns="50397" rIns="100794" bIns="50397" numCol="1" anchor="t" anchorCtr="0" compatLnSpc="1">
            <a:prstTxWarp prst="textNoShape">
              <a:avLst/>
            </a:prstTxWarp>
          </a:bodyPr>
          <a:lstStyle>
            <a:lvl1pPr algn="r">
              <a:defRPr sz="15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A02675C-6D1B-436C-891D-18BDA4760ECE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589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9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9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9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9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900">
          <a:solidFill>
            <a:schemeClr val="tx2"/>
          </a:solidFill>
          <a:latin typeface="Arial" charset="0"/>
        </a:defRPr>
      </a:lvl5pPr>
      <a:lvl6pPr marL="503972" algn="ctr" rtl="0" fontAlgn="base">
        <a:spcBef>
          <a:spcPct val="0"/>
        </a:spcBef>
        <a:spcAft>
          <a:spcPct val="0"/>
        </a:spcAft>
        <a:defRPr sz="4900">
          <a:solidFill>
            <a:schemeClr val="tx2"/>
          </a:solidFill>
          <a:latin typeface="Arial" charset="0"/>
        </a:defRPr>
      </a:lvl6pPr>
      <a:lvl7pPr marL="1007943" algn="ctr" rtl="0" fontAlgn="base">
        <a:spcBef>
          <a:spcPct val="0"/>
        </a:spcBef>
        <a:spcAft>
          <a:spcPct val="0"/>
        </a:spcAft>
        <a:defRPr sz="4900">
          <a:solidFill>
            <a:schemeClr val="tx2"/>
          </a:solidFill>
          <a:latin typeface="Arial" charset="0"/>
        </a:defRPr>
      </a:lvl7pPr>
      <a:lvl8pPr marL="1511915" algn="ctr" rtl="0" fontAlgn="base">
        <a:spcBef>
          <a:spcPct val="0"/>
        </a:spcBef>
        <a:spcAft>
          <a:spcPct val="0"/>
        </a:spcAft>
        <a:defRPr sz="4900">
          <a:solidFill>
            <a:schemeClr val="tx2"/>
          </a:solidFill>
          <a:latin typeface="Arial" charset="0"/>
        </a:defRPr>
      </a:lvl8pPr>
      <a:lvl9pPr marL="2015886" algn="ctr" rtl="0" fontAlgn="base">
        <a:spcBef>
          <a:spcPct val="0"/>
        </a:spcBef>
        <a:spcAft>
          <a:spcPct val="0"/>
        </a:spcAft>
        <a:defRPr sz="4900">
          <a:solidFill>
            <a:schemeClr val="tx2"/>
          </a:solidFill>
          <a:latin typeface="Arial" charset="0"/>
        </a:defRPr>
      </a:lvl9pPr>
    </p:titleStyle>
    <p:bodyStyle>
      <a:lvl1pPr marL="377979" indent="-377979" algn="l" rtl="0" eaLnBrk="0" fontAlgn="base" hangingPunct="0">
        <a:spcBef>
          <a:spcPct val="20000"/>
        </a:spcBef>
        <a:spcAft>
          <a:spcPct val="0"/>
        </a:spcAft>
        <a:buChar char="•"/>
        <a:defRPr sz="3500">
          <a:solidFill>
            <a:schemeClr val="tx1"/>
          </a:solidFill>
          <a:latin typeface="+mn-lt"/>
          <a:ea typeface="+mn-ea"/>
          <a:cs typeface="+mn-cs"/>
        </a:defRPr>
      </a:lvl1pPr>
      <a:lvl2pPr marL="818954" indent="-314982" algn="l" rtl="0" eaLnBrk="0" fontAlgn="base" hangingPunct="0">
        <a:spcBef>
          <a:spcPct val="20000"/>
        </a:spcBef>
        <a:spcAft>
          <a:spcPct val="0"/>
        </a:spcAft>
        <a:buChar char="–"/>
        <a:defRPr sz="3100">
          <a:solidFill>
            <a:schemeClr val="tx1"/>
          </a:solidFill>
          <a:latin typeface="+mn-lt"/>
        </a:defRPr>
      </a:lvl2pPr>
      <a:lvl3pPr marL="1259929" indent="-251986" algn="l" rtl="0" eaLnBrk="0" fontAlgn="base" hangingPunct="0">
        <a:spcBef>
          <a:spcPct val="20000"/>
        </a:spcBef>
        <a:spcAft>
          <a:spcPct val="0"/>
        </a:spcAft>
        <a:buChar char="•"/>
        <a:defRPr sz="2600">
          <a:solidFill>
            <a:schemeClr val="tx1"/>
          </a:solidFill>
          <a:latin typeface="+mn-lt"/>
        </a:defRPr>
      </a:lvl3pPr>
      <a:lvl4pPr marL="1763900" indent="-251986" algn="l" rtl="0" eaLnBrk="0" fontAlgn="base" hangingPunct="0">
        <a:spcBef>
          <a:spcPct val="20000"/>
        </a:spcBef>
        <a:spcAft>
          <a:spcPct val="0"/>
        </a:spcAft>
        <a:buChar char="–"/>
        <a:defRPr sz="2200">
          <a:solidFill>
            <a:schemeClr val="tx1"/>
          </a:solidFill>
          <a:latin typeface="+mn-lt"/>
        </a:defRPr>
      </a:lvl4pPr>
      <a:lvl5pPr marL="2267872" indent="-251986" algn="l" rtl="0" eaLnBrk="0" fontAlgn="base" hangingPunct="0">
        <a:spcBef>
          <a:spcPct val="20000"/>
        </a:spcBef>
        <a:spcAft>
          <a:spcPct val="0"/>
        </a:spcAft>
        <a:buChar char="»"/>
        <a:defRPr sz="2200">
          <a:solidFill>
            <a:schemeClr val="tx1"/>
          </a:solidFill>
          <a:latin typeface="+mn-lt"/>
        </a:defRPr>
      </a:lvl5pPr>
      <a:lvl6pPr marL="2771844" indent="-251986" algn="l" rtl="0" fontAlgn="base">
        <a:spcBef>
          <a:spcPct val="20000"/>
        </a:spcBef>
        <a:spcAft>
          <a:spcPct val="0"/>
        </a:spcAft>
        <a:buChar char="»"/>
        <a:defRPr sz="2200">
          <a:solidFill>
            <a:schemeClr val="tx1"/>
          </a:solidFill>
          <a:latin typeface="+mn-lt"/>
        </a:defRPr>
      </a:lvl6pPr>
      <a:lvl7pPr marL="3275815" indent="-251986" algn="l" rtl="0" fontAlgn="base">
        <a:spcBef>
          <a:spcPct val="20000"/>
        </a:spcBef>
        <a:spcAft>
          <a:spcPct val="0"/>
        </a:spcAft>
        <a:buChar char="»"/>
        <a:defRPr sz="2200">
          <a:solidFill>
            <a:schemeClr val="tx1"/>
          </a:solidFill>
          <a:latin typeface="+mn-lt"/>
        </a:defRPr>
      </a:lvl7pPr>
      <a:lvl8pPr marL="3779787" indent="-251986" algn="l" rtl="0" fontAlgn="base">
        <a:spcBef>
          <a:spcPct val="20000"/>
        </a:spcBef>
        <a:spcAft>
          <a:spcPct val="0"/>
        </a:spcAft>
        <a:buChar char="»"/>
        <a:defRPr sz="2200">
          <a:solidFill>
            <a:schemeClr val="tx1"/>
          </a:solidFill>
          <a:latin typeface="+mn-lt"/>
        </a:defRPr>
      </a:lvl8pPr>
      <a:lvl9pPr marL="4283758" indent="-251986" algn="l" rtl="0" fontAlgn="base">
        <a:spcBef>
          <a:spcPct val="20000"/>
        </a:spcBef>
        <a:spcAft>
          <a:spcPct val="0"/>
        </a:spcAft>
        <a:buChar char="»"/>
        <a:defRPr sz="2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0107567" cy="755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74079" y="8750"/>
            <a:ext cx="7532467" cy="2659831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31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31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31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1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31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br>
              <a:rPr lang="cs-CZ" sz="31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1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31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VY_32_INOVACE_3_32</a:t>
            </a:r>
            <a:r>
              <a:rPr lang="cs-CZ" sz="31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_ </a:t>
            </a:r>
            <a:r>
              <a:rPr lang="cs-CZ" sz="31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TRAGÉDIE OBCE LEŽÁKY</a:t>
            </a:r>
            <a:r>
              <a:rPr lang="cs-CZ" sz="31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1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1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0401" y="3779837"/>
            <a:ext cx="5040313" cy="1508846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výkladu</a:t>
            </a: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0401" y="5946245"/>
            <a:ext cx="5168070" cy="161343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77579" cy="1667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0047" y="-15749"/>
            <a:ext cx="1270579" cy="16449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4868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0064326" cy="7559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89313" y="1590178"/>
            <a:ext cx="8502007" cy="280076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u="sng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TRAGÉDIE OBCE</a:t>
            </a:r>
          </a:p>
          <a:p>
            <a:pPr algn="ctr"/>
            <a:r>
              <a:rPr lang="cs-CZ" sz="8800" b="1" u="sng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LEŽÁKY</a:t>
            </a:r>
            <a:endParaRPr lang="cs-CZ" sz="8800" b="1" u="sng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538580"/>
            <a:ext cx="9072563" cy="1025108"/>
          </a:xfrm>
        </p:spPr>
        <p:txBody>
          <a:bodyPr>
            <a:spAutoFit/>
          </a:bodyPr>
          <a:lstStyle/>
          <a:p>
            <a:pPr lvl="0"/>
            <a:r>
              <a:rPr lang="cs-CZ" sz="6000" b="1" u="sng" dirty="0">
                <a:solidFill>
                  <a:srgbClr val="FFC000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Historie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670050"/>
            <a:ext cx="9070975" cy="4989513"/>
          </a:xfrm>
        </p:spPr>
        <p:txBody>
          <a:bodyPr>
            <a:spAutoFit/>
          </a:bodyPr>
          <a:lstStyle>
            <a:def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1pPr>
            <a:lvl2pPr marL="864000" marR="0" lvl="1" indent="-288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2pPr>
            <a:lvl3pPr marL="1296000" marR="0" lvl="2" indent="-216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9pPr>
          </a:lstStyle>
          <a:p>
            <a:pPr lvl="0"/>
            <a:r>
              <a:rPr lang="cs-CZ" sz="2800" b="1" dirty="0">
                <a:latin typeface="Comic Sans MS" pitchFamily="66"/>
              </a:rPr>
              <a:t>Národní kulturní památka-pietně upravené místo slouží jako památník odboje proti </a:t>
            </a:r>
            <a:r>
              <a:rPr lang="cs-CZ" sz="2800" b="1" dirty="0" smtClean="0">
                <a:latin typeface="Comic Sans MS" pitchFamily="66"/>
              </a:rPr>
              <a:t>NACISMU. Tato </a:t>
            </a:r>
            <a:r>
              <a:rPr lang="cs-CZ" sz="2800" b="1" dirty="0">
                <a:latin typeface="Comic Sans MS" pitchFamily="66"/>
              </a:rPr>
              <a:t>bývalá kamenická osada sloužila za druhé světové války jako úkryt parašutistické skupiny Silver A s radiostanicí Libuše vyslané z Londýna</a:t>
            </a:r>
            <a:r>
              <a:rPr lang="cs-CZ" sz="2800" b="1" dirty="0" smtClean="0">
                <a:latin typeface="Comic Sans MS" pitchFamily="66"/>
              </a:rPr>
              <a:t>. Po </a:t>
            </a:r>
            <a:r>
              <a:rPr lang="cs-CZ" sz="2800" b="1" dirty="0">
                <a:latin typeface="Comic Sans MS" pitchFamily="66"/>
              </a:rPr>
              <a:t>atentátu na </a:t>
            </a:r>
            <a:r>
              <a:rPr lang="cs-CZ" sz="2800" b="1" dirty="0" smtClean="0">
                <a:latin typeface="Comic Sans MS" pitchFamily="66"/>
              </a:rPr>
              <a:t>říšského </a:t>
            </a:r>
            <a:r>
              <a:rPr lang="cs-CZ" sz="2800" b="1" dirty="0">
                <a:latin typeface="Comic Sans MS" pitchFamily="66"/>
              </a:rPr>
              <a:t>protektora Heydricha byla tato osada v následném teroru pro civilnímu obyvatelstvu dne 24.6.1942 vypálena a domy byly srovnány se zemí</a:t>
            </a:r>
            <a:r>
              <a:rPr lang="cs-CZ" sz="2800" b="1" dirty="0" smtClean="0">
                <a:latin typeface="Comic Sans MS" pitchFamily="66"/>
              </a:rPr>
              <a:t>. Dospělí </a:t>
            </a:r>
            <a:r>
              <a:rPr lang="cs-CZ" sz="2800" b="1" dirty="0">
                <a:latin typeface="Comic Sans MS" pitchFamily="66"/>
              </a:rPr>
              <a:t>byli eskortováni do Pardubic kde byli v Zámečku zastřeleni.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611485"/>
            <a:ext cx="10061539" cy="5986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7255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sz="quarter" idx="13"/>
          </p:nvPr>
        </p:nvSpPr>
        <p:spPr>
          <a:xfrm>
            <a:off x="388525" y="1612731"/>
            <a:ext cx="8467725" cy="5703312"/>
          </a:xfrm>
        </p:spPr>
        <p:txBody>
          <a:bodyPr>
            <a:spAutoFit/>
          </a:bodyPr>
          <a:lstStyle>
            <a:def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1pPr>
            <a:lvl2pPr marL="864000" marR="0" lvl="1" indent="-288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2pPr>
            <a:lvl3pPr marL="1296000" marR="0" lvl="2" indent="-216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9pPr>
          </a:lstStyle>
          <a:p>
            <a:pPr lvl="0"/>
            <a:r>
              <a:rPr lang="cs-CZ" sz="2200" b="1" dirty="0">
                <a:latin typeface="Comic Sans MS" pitchFamily="66"/>
              </a:rPr>
              <a:t>Před 62 lety, </a:t>
            </a:r>
            <a:r>
              <a:rPr lang="cs-CZ" sz="2200" b="1" u="sng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/>
              </a:rPr>
              <a:t>24. června 1942</a:t>
            </a:r>
            <a:r>
              <a:rPr lang="cs-CZ" sz="2200" b="1" dirty="0">
                <a:latin typeface="Comic Sans MS" pitchFamily="66"/>
              </a:rPr>
              <a:t>, byla osada Ležáky obklíčena nacisty a vypálena. Obyvatelé byli zastřeleni na pardubickém popravišti. </a:t>
            </a:r>
            <a:r>
              <a:rPr lang="cs-CZ" sz="2200" b="1" u="sng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/>
              </a:rPr>
              <a:t>Celkem bylo tehdy zavražděno 23 mužů, 22 žen a 11 dětí</a:t>
            </a:r>
            <a:r>
              <a:rPr lang="cs-CZ" sz="22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/>
              </a:rPr>
              <a:t>.</a:t>
            </a:r>
            <a:r>
              <a:rPr lang="cs-CZ" sz="2200" b="1" dirty="0" smtClean="0">
                <a:latin typeface="Comic Sans MS" pitchFamily="66"/>
              </a:rPr>
              <a:t> Další </a:t>
            </a:r>
            <a:r>
              <a:rPr lang="cs-CZ" sz="2200" b="1" dirty="0">
                <a:latin typeface="Comic Sans MS" pitchFamily="66"/>
              </a:rPr>
              <a:t>dodatečně zatčení byli na stejném místě popraveni později</a:t>
            </a:r>
            <a:r>
              <a:rPr lang="cs-CZ" sz="2200" b="1" dirty="0" smtClean="0">
                <a:latin typeface="Comic Sans MS" pitchFamily="66"/>
              </a:rPr>
              <a:t>. </a:t>
            </a:r>
            <a:r>
              <a:rPr lang="cs-CZ" sz="22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/>
              </a:rPr>
              <a:t>Jedenáct </a:t>
            </a:r>
            <a:r>
              <a:rPr lang="cs-CZ" sz="2200" b="1" u="sng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/>
              </a:rPr>
              <a:t>ležáckých děti bylo odesláno do koncentračního tábora v polském Chelmnu, kde je čekala smrt v plynové komoře</a:t>
            </a:r>
            <a:r>
              <a:rPr lang="cs-CZ" sz="22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/>
              </a:rPr>
              <a:t>.</a:t>
            </a:r>
            <a:r>
              <a:rPr lang="cs-CZ" sz="2200" dirty="0" smtClean="0">
                <a:solidFill>
                  <a:srgbClr val="FFC000"/>
                </a:solidFill>
                <a:latin typeface="Comic Sans MS" pitchFamily="66"/>
              </a:rPr>
              <a:t> </a:t>
            </a:r>
            <a:r>
              <a:rPr lang="cs-CZ" sz="2200" b="1" dirty="0" smtClean="0">
                <a:latin typeface="Comic Sans MS" pitchFamily="66"/>
              </a:rPr>
              <a:t>Ležáky</a:t>
            </a:r>
            <a:r>
              <a:rPr lang="cs-CZ" sz="2200" b="1" dirty="0">
                <a:latin typeface="Comic Sans MS" pitchFamily="66"/>
              </a:rPr>
              <a:t>, které potkal obdobný osud jako mnohem známější Lidice, byla malá osada chudých kameníků a chalupníků. Tvořilo ji osm domků a mlýn, ve kterém se v roce 1942 ukrývala jedna ze skupin parašutistů s vysílačkou s volacím kódem Libuše. Po spáchání atentátu na Heydricha bylo sídlo vysílačky odhaleno, parašutisté a jejich pomocníci zabiti nebo zatčeni. Poslední vysílání vysílačky Libuše bylo zachyceno 25.6.1942.</a:t>
            </a: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00" y="611485"/>
            <a:ext cx="10057718" cy="6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7178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9072563" cy="4164429"/>
          </a:xfrm>
        </p:spPr>
        <p:txBody>
          <a:bodyPr>
            <a:spAutoFit/>
          </a:bodyPr>
          <a:lstStyle>
            <a:def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1pPr>
            <a:lvl2pPr marL="864000" marR="0" lvl="1" indent="-288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2pPr>
            <a:lvl3pPr marL="1296000" marR="0" lvl="2" indent="-216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9pPr>
          </a:lstStyle>
          <a:p>
            <a:pPr lvl="0"/>
            <a:r>
              <a:rPr lang="cs-CZ" sz="2400" b="1" dirty="0">
                <a:latin typeface="Comic Sans MS" pitchFamily="66"/>
              </a:rPr>
              <a:t>27.května byl v Praze Libni spáchán výsadkáři Kubišem a Gabčíkem atentát na Heydricha. 28.5.je znovu vyhlášeno stanné právo v Praze a 29.5.v celém protektorátu. Hitler dává K</a:t>
            </a:r>
            <a:r>
              <a:rPr lang="cs-CZ" sz="2400" b="1" dirty="0" smtClean="0">
                <a:latin typeface="Comic Sans MS" pitchFamily="66"/>
              </a:rPr>
              <a:t>. H. Frankovi </a:t>
            </a:r>
            <a:r>
              <a:rPr lang="cs-CZ" sz="2400" b="1" dirty="0">
                <a:latin typeface="Comic Sans MS" pitchFamily="66"/>
              </a:rPr>
              <a:t>souhlas k likvidaci obce Lidice vyvraždění mužů a odvlečení žen a dětí, k vypálení obce a jejímu srovnání se zemí. Vysílací stanice Libuše přes stoupající teror denně volá Londýn a podává naší vládě zprávy, většinou tragické. Začátkem června je nutno vysílačku přemístit, tentokrát do věže katolického kostela ve Včelákově, odkud se krátce na to vrací přímo do ležáckého mlýna</a:t>
            </a:r>
            <a:r>
              <a:rPr lang="cs-CZ" sz="2400" dirty="0"/>
              <a:t>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840" y="13952"/>
            <a:ext cx="8672265" cy="7533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8942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9072563" cy="5054600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1pPr>
            <a:lvl2pPr marL="864000" marR="0" lvl="1" indent="-288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2pPr>
            <a:lvl3pPr marL="1296000" marR="0" lvl="2" indent="-216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9pPr>
          </a:lstStyle>
          <a:p>
            <a:pPr lvl="0"/>
            <a:r>
              <a:rPr lang="cs-CZ" sz="2200" b="1" dirty="0">
                <a:latin typeface="Comic Sans MS" pitchFamily="66"/>
              </a:rPr>
              <a:t>24.června jsou zmobilizovány oddíly SS, polního četnictva a ochranné policie v Pardubicích i posily z Hradce Králové, celkem na 500 nacistů. Kolony aut se blíží k Ležákům z obou stran od </a:t>
            </a:r>
            <a:r>
              <a:rPr lang="cs-CZ" sz="2200" b="1" dirty="0" err="1">
                <a:latin typeface="Comic Sans MS" pitchFamily="66"/>
              </a:rPr>
              <a:t>Dachova</a:t>
            </a:r>
            <a:r>
              <a:rPr lang="cs-CZ" sz="2200" b="1" dirty="0">
                <a:latin typeface="Comic Sans MS" pitchFamily="66"/>
              </a:rPr>
              <a:t> i od </a:t>
            </a:r>
            <a:r>
              <a:rPr lang="cs-CZ" sz="2200" b="1" dirty="0" err="1">
                <a:latin typeface="Comic Sans MS" pitchFamily="66"/>
              </a:rPr>
              <a:t>Dřeveše</a:t>
            </a:r>
            <a:r>
              <a:rPr lang="cs-CZ" sz="2200" b="1" dirty="0">
                <a:latin typeface="Comic Sans MS" pitchFamily="66"/>
              </a:rPr>
              <a:t>. Území obklíčili policisté, těžké kulomety. Na znamení Waltera </a:t>
            </a:r>
            <a:r>
              <a:rPr lang="cs-CZ" sz="2200" b="1" dirty="0" err="1">
                <a:latin typeface="Comic Sans MS" pitchFamily="66"/>
              </a:rPr>
              <a:t>Lehneho</a:t>
            </a:r>
            <a:r>
              <a:rPr lang="cs-CZ" sz="2200" b="1" dirty="0">
                <a:latin typeface="Comic Sans MS" pitchFamily="66"/>
              </a:rPr>
              <a:t> začíná útok několika stovek ozbrojenců na bezbranné Ležáky. Všichni obyvatelé, zastižení v osadě, jsou spolu s dělníky z Černíkova lomu shromážděni u silnice. Pro děti do </a:t>
            </a:r>
            <a:r>
              <a:rPr lang="cs-CZ" sz="2200" b="1" dirty="0" err="1">
                <a:latin typeface="Comic Sans MS" pitchFamily="66"/>
              </a:rPr>
              <a:t>včelákovské</a:t>
            </a:r>
            <a:r>
              <a:rPr lang="cs-CZ" sz="2200" b="1" dirty="0">
                <a:latin typeface="Comic Sans MS" pitchFamily="66"/>
              </a:rPr>
              <a:t> školy a do Skutče odjíždějí policejní hlídky. Po důkladné kontrole přihlášek k pobytu jsou vyhnáni přebývající. Celkem 47 osob je odvezeno do Pardubic. Vše cennější gestapem uloupeno, osada zapálena. Domky hoří celou noc a ještě dlouho zůstává údolí plné dýmu.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688" y="395461"/>
            <a:ext cx="10098248" cy="6732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8266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0538"/>
            <a:ext cx="9070975" cy="4899025"/>
          </a:xfrm>
        </p:spPr>
        <p:txBody>
          <a:bodyPr>
            <a:normAutofit/>
          </a:bodyPr>
          <a:lstStyle>
            <a:def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1pPr>
            <a:lvl2pPr marL="864000" marR="0" lvl="1" indent="-288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2pPr>
            <a:lvl3pPr marL="1296000" marR="0" lvl="2" indent="-216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Arial Unicode MS" pitchFamily="2"/>
                <a:cs typeface="Tahoma" pitchFamily="2"/>
              </a:defRPr>
            </a:lvl9pPr>
          </a:lstStyle>
          <a:p>
            <a:pPr lvl="0"/>
            <a:r>
              <a:rPr lang="cs-CZ" sz="2400" b="1" dirty="0">
                <a:latin typeface="Comic Sans MS" pitchFamily="66"/>
              </a:rPr>
              <a:t>Ležáky jsou synonymem nezapomenutelné zločinné </a:t>
            </a:r>
            <a:r>
              <a:rPr lang="cs-CZ" sz="2400" b="1" dirty="0" smtClean="0">
                <a:latin typeface="Comic Sans MS" pitchFamily="66"/>
              </a:rPr>
              <a:t>tragédie </a:t>
            </a:r>
            <a:r>
              <a:rPr lang="cs-CZ" sz="2400" b="1" dirty="0">
                <a:latin typeface="Comic Sans MS" pitchFamily="66"/>
              </a:rPr>
              <a:t>civilizovaného světa, jsou mementem tohoto sebevědomého přídomku a uplynulého století. Jsou synonymem odvahy, smrti a vraždy. Jsou však i prostorem, který se utvářel na místě bývalé obce, kde měly být podle rozkazu pole a louky. Obec měla být vymazána z map. Ležáky jsou pietním územím. Územím s vlastní poválečnou historií, které bylo potupně formováno do dnešní podoby. Jedno z nejkrásnějších, pokud lze vůbec pietní území takto vnímat a o jeho podobě takto hovořit. Jedno z nejkrásnějších, pokud se jej podaří noblesně rehabilitovat.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846357"/>
            <a:ext cx="9072563" cy="717331"/>
          </a:xfrm>
        </p:spPr>
        <p:txBody>
          <a:bodyPr>
            <a:spAutoFit/>
          </a:bodyPr>
          <a:lstStyle/>
          <a:p>
            <a:pPr lvl="0" algn="ctr"/>
            <a:r>
              <a:rPr lang="cs-CZ" sz="4000" b="1" dirty="0">
                <a:solidFill>
                  <a:srgbClr val="FFFF00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Pomník na místě vypáleného domu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360000" y="1620000"/>
            <a:ext cx="4680000" cy="522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5040000" y="1620000"/>
            <a:ext cx="4680000" cy="522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186353"/>
            <a:ext cx="9070975" cy="1332885"/>
          </a:xfrm>
        </p:spPr>
        <p:txBody>
          <a:bodyPr>
            <a:spAutoFit/>
          </a:bodyPr>
          <a:lstStyle/>
          <a:p>
            <a:pPr lvl="0" algn="ctr"/>
            <a:r>
              <a:rPr lang="cs-CZ" sz="4000" b="1" dirty="0">
                <a:solidFill>
                  <a:srgbClr val="FFFF00"/>
                </a:solidFill>
                <a:effectLst>
                  <a:outerShdw dist="17961" dir="2700000">
                    <a:scrgbClr r="0" g="0" b="0"/>
                  </a:outerShdw>
                </a:effectLst>
                <a:latin typeface="Comic Sans MS" pitchFamily="66"/>
              </a:rPr>
              <a:t>Pomník u silnice v bývalé vesnici Ležáky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40000" y="1620000"/>
            <a:ext cx="9000000" cy="558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538580"/>
            <a:ext cx="9072563" cy="1025108"/>
          </a:xfrm>
        </p:spPr>
        <p:txBody>
          <a:bodyPr>
            <a:spAutoFit/>
          </a:bodyPr>
          <a:lstStyle/>
          <a:p>
            <a:pPr lvl="0"/>
            <a:r>
              <a:rPr lang="cs-CZ" sz="6000" b="1" dirty="0">
                <a:solidFill>
                  <a:srgbClr val="FFFF00"/>
                </a:solidFill>
                <a:effectLst>
                  <a:outerShdw dist="17961" dir="2700000">
                    <a:scrgbClr r="0" g="0" b="0"/>
                  </a:outerShdw>
                </a:effectLst>
                <a:latin typeface="Comic Sans MS" pitchFamily="66"/>
              </a:rPr>
              <a:t>Ležáky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360000" y="1620000"/>
            <a:ext cx="9360000" cy="522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" y="26997"/>
            <a:ext cx="10080625" cy="75326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7975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0054126" cy="755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7162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 pro obrázky:</a:t>
            </a:r>
            <a:endParaRPr lang="cs-CZ" b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www.zamky-hrady.eu/img/vojenske_pamatky/1247252705.jpg</a:t>
            </a:r>
          </a:p>
          <a:p>
            <a:r>
              <a:rPr lang="cs-CZ" dirty="0"/>
              <a:t>http://</a:t>
            </a:r>
            <a:r>
              <a:rPr lang="cs-CZ" dirty="0" smtClean="0"/>
              <a:t>instinkt.tyden.cz/obrazek/4df9add7ef4e1/24-3-22-tema-otv-4df9ae674d41c_400x238.jpg</a:t>
            </a:r>
          </a:p>
          <a:p>
            <a:r>
              <a:rPr lang="cs-CZ" dirty="0"/>
              <a:t>http://</a:t>
            </a:r>
            <a:r>
              <a:rPr lang="cs-CZ" dirty="0" smtClean="0"/>
              <a:t>www.koncentracni-tabory.estranky.cz/img/original/71/1.jpg</a:t>
            </a:r>
          </a:p>
          <a:p>
            <a:r>
              <a:rPr lang="cs-CZ" dirty="0"/>
              <a:t>http://</a:t>
            </a:r>
            <a:r>
              <a:rPr lang="cs-CZ" dirty="0" smtClean="0"/>
              <a:t>na.nulk.cz/1979/2/2_003.jpg</a:t>
            </a:r>
          </a:p>
          <a:p>
            <a:r>
              <a:rPr lang="cs-CZ" dirty="0"/>
              <a:t>http://</a:t>
            </a:r>
            <a:r>
              <a:rPr lang="cs-CZ" dirty="0" smtClean="0"/>
              <a:t>i.idnes.cz/10/062/cl6/JB33d2c5_7148698.jpg.JPG</a:t>
            </a:r>
          </a:p>
          <a:p>
            <a:r>
              <a:rPr lang="cs-CZ" dirty="0"/>
              <a:t>http://</a:t>
            </a:r>
            <a:r>
              <a:rPr lang="cs-CZ" dirty="0" smtClean="0"/>
              <a:t>czechfolks.com/plus/wp-content/uploads/2010/01/anotace6.jpg</a:t>
            </a:r>
          </a:p>
          <a:p>
            <a:r>
              <a:rPr lang="cs-CZ" dirty="0"/>
              <a:t>http://</a:t>
            </a:r>
            <a:r>
              <a:rPr lang="cs-CZ" dirty="0" smtClean="0"/>
              <a:t>www.alena.ilcik.cz/0607zeleznehory/lezaky.jpg</a:t>
            </a:r>
          </a:p>
          <a:p>
            <a:r>
              <a:rPr lang="cs-CZ" dirty="0"/>
              <a:t>http://</a:t>
            </a:r>
            <a:r>
              <a:rPr lang="cs-CZ" dirty="0" smtClean="0"/>
              <a:t>www.topzine.cz/wp-content/uploads/2011/08/lezaky-13-460x265.jpg</a:t>
            </a:r>
          </a:p>
          <a:p>
            <a:r>
              <a:rPr lang="cs-CZ" dirty="0"/>
              <a:t>http://alerta.cz/wp-content/uploads/2011/06/detail_img.php_.</a:t>
            </a:r>
            <a:r>
              <a:rPr lang="cs-CZ" dirty="0" smtClean="0"/>
              <a:t>jpeg</a:t>
            </a:r>
          </a:p>
          <a:p>
            <a:r>
              <a:rPr lang="cs-CZ" dirty="0"/>
              <a:t>http://</a:t>
            </a:r>
            <a:r>
              <a:rPr lang="cs-CZ" dirty="0" smtClean="0"/>
              <a:t>www.czech-tim.cz/photo/brezen-duben-2011/vzpominka-na-statecnost/8-1.jpg</a:t>
            </a:r>
          </a:p>
          <a:p>
            <a:r>
              <a:rPr lang="cs-CZ" dirty="0"/>
              <a:t>http://</a:t>
            </a:r>
            <a:r>
              <a:rPr lang="cs-CZ" dirty="0" smtClean="0"/>
              <a:t>files.zeleznehory.webnode.cz/200000212-af166b010c/Pietn%C3%AD%20m%C3%ADsto%20le%C5%BE%C3%A1ky.jpg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2551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cs-CZ" sz="2600" dirty="0"/>
              <a:t>Obrázky jsou z </a:t>
            </a:r>
            <a:r>
              <a:rPr lang="cs-CZ" sz="2600" dirty="0">
                <a:hlinkClick r:id="rId2"/>
              </a:rPr>
              <a:t>www.google.cz</a:t>
            </a:r>
            <a:r>
              <a:rPr lang="cs-CZ" sz="2600" dirty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600" dirty="0"/>
              <a:t>Není-li uvedeno jinak je materiál dílem autorky podle učebních osnov odpovídajících ŠVP vyučovaných podle učebnic</a:t>
            </a:r>
            <a:r>
              <a:rPr lang="cs-CZ" sz="2600" dirty="0"/>
              <a:t>:</a:t>
            </a:r>
          </a:p>
          <a:p>
            <a:pPr marL="0" indent="0" eaLnBrk="1" hangingPunct="1">
              <a:buNone/>
              <a:defRPr/>
            </a:pPr>
            <a:r>
              <a:rPr lang="cs-CZ" sz="2600" b="1" dirty="0"/>
              <a:t>CSC. ČAPKA, František doc. PhDr</a:t>
            </a:r>
            <a:r>
              <a:rPr lang="cs-CZ" sz="2600" dirty="0"/>
              <a:t>. </a:t>
            </a:r>
            <a:r>
              <a:rPr lang="cs-CZ" sz="2600" b="1" i="1" dirty="0"/>
              <a:t>Dějepis pro 9. ročník. Novověk, moderní dějiny</a:t>
            </a:r>
            <a:r>
              <a:rPr lang="cs-CZ" sz="2600" i="1" dirty="0"/>
              <a:t>.</a:t>
            </a:r>
            <a:r>
              <a:rPr lang="cs-CZ" sz="2600" dirty="0"/>
              <a:t> 1</a:t>
            </a:r>
            <a:r>
              <a:rPr lang="cs-CZ" sz="2600" dirty="0"/>
              <a:t>. vydání. </a:t>
            </a:r>
            <a:r>
              <a:rPr lang="cs-CZ" sz="2600" dirty="0"/>
              <a:t>Nový Malín: Nová škola, s. </a:t>
            </a:r>
            <a:r>
              <a:rPr lang="cs-CZ" sz="2600" dirty="0"/>
              <a:t>r. o</a:t>
            </a:r>
            <a:r>
              <a:rPr lang="cs-CZ" sz="2600"/>
              <a:t>., </a:t>
            </a:r>
            <a:r>
              <a:rPr lang="cs-CZ" sz="2600"/>
              <a:t>2010. </a:t>
            </a:r>
            <a:r>
              <a:rPr lang="cs-CZ" sz="2600" dirty="0"/>
              <a:t>učebnice </a:t>
            </a:r>
            <a:r>
              <a:rPr lang="cs-CZ" sz="2600" dirty="0"/>
              <a:t>vytvořená v souladu s RVP ZV. </a:t>
            </a:r>
            <a:r>
              <a:rPr lang="cs-CZ" sz="2600" dirty="0"/>
              <a:t>ISBN </a:t>
            </a:r>
            <a:r>
              <a:rPr lang="cs-CZ" sz="2600" dirty="0"/>
              <a:t>978-80-7289-185-6. </a:t>
            </a:r>
          </a:p>
          <a:p>
            <a:pPr marL="0" indent="0" eaLnBrk="1" hangingPunct="1">
              <a:buNone/>
              <a:defRPr/>
            </a:pPr>
            <a:r>
              <a:rPr lang="cs-CZ" sz="2600" dirty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600" dirty="0"/>
          </a:p>
          <a:p>
            <a:pPr marL="0" indent="0" eaLnBrk="1" hangingPunct="1">
              <a:buNone/>
              <a:defRPr/>
            </a:pP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8105056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Mylar</Template>
  <TotalTime>38</TotalTime>
  <Words>730</Words>
  <Application>Microsoft Office PowerPoint</Application>
  <PresentationFormat>Vlastní</PresentationFormat>
  <Paragraphs>34</Paragraphs>
  <Slides>18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Mylar</vt:lpstr>
      <vt:lpstr>Výchozí návrh</vt:lpstr>
      <vt:lpstr>Název školy: ZŠ Klášterec nad Ohří, Krátká 676 Autor: Bc. Michael RADIMERSKÝ Název materiálu: VY_32_INOVACE_3_32_ TRAGÉDIE OBCE LEŽÁKY Číslo projektu: CZ.1.07/1.4.00/21.1115</vt:lpstr>
      <vt:lpstr>Prezentace aplikace PowerPoint</vt:lpstr>
      <vt:lpstr>Historie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Pomník na místě vypáleného domu</vt:lpstr>
      <vt:lpstr>Pomník u silnice v bývalé vesnici Ležáky</vt:lpstr>
      <vt:lpstr>Ležáky</vt:lpstr>
      <vt:lpstr>Prezentace aplikace PowerPoint</vt:lpstr>
      <vt:lpstr>Prezentace aplikace PowerPoint</vt:lpstr>
      <vt:lpstr>Internetové zdroje pro obrázky: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Ležáky</dc:title>
  <dc:creator>Bc. Michael Radimerský</dc:creator>
  <cp:lastModifiedBy>Bc. Michael RADIMERSKÝ</cp:lastModifiedBy>
  <cp:revision>22</cp:revision>
  <dcterms:created xsi:type="dcterms:W3CDTF">2008-01-06T16:41:09Z</dcterms:created>
  <dcterms:modified xsi:type="dcterms:W3CDTF">2012-06-15T04:37:15Z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fo 1">
    <vt:lpwstr/>
  </property>
  <property fmtid="{D5CDD505-2E9C-101B-9397-08002B2CF9AE}" pid="3" name="Info 2">
    <vt:lpwstr/>
  </property>
  <property fmtid="{D5CDD505-2E9C-101B-9397-08002B2CF9AE}" pid="4" name="Info 3">
    <vt:lpwstr/>
  </property>
  <property fmtid="{D5CDD505-2E9C-101B-9397-08002B2CF9AE}" pid="5" name="Info 4">
    <vt:lpwstr/>
  </property>
</Properties>
</file>