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688" r:id="rId2"/>
    <p:sldMasterId id="2147483700" r:id="rId3"/>
  </p:sldMasterIdLst>
  <p:notesMasterIdLst>
    <p:notesMasterId r:id="rId53"/>
  </p:notesMasterIdLst>
  <p:sldIdLst>
    <p:sldId id="306" r:id="rId4"/>
    <p:sldId id="256" r:id="rId5"/>
    <p:sldId id="288" r:id="rId6"/>
    <p:sldId id="294" r:id="rId7"/>
    <p:sldId id="258" r:id="rId8"/>
    <p:sldId id="257" r:id="rId9"/>
    <p:sldId id="259" r:id="rId10"/>
    <p:sldId id="260" r:id="rId11"/>
    <p:sldId id="265" r:id="rId12"/>
    <p:sldId id="266" r:id="rId13"/>
    <p:sldId id="261" r:id="rId14"/>
    <p:sldId id="262" r:id="rId15"/>
    <p:sldId id="263" r:id="rId16"/>
    <p:sldId id="264"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90" r:id="rId33"/>
    <p:sldId id="291" r:id="rId34"/>
    <p:sldId id="304" r:id="rId35"/>
    <p:sldId id="283" r:id="rId36"/>
    <p:sldId id="296" r:id="rId37"/>
    <p:sldId id="292" r:id="rId38"/>
    <p:sldId id="297" r:id="rId39"/>
    <p:sldId id="300" r:id="rId40"/>
    <p:sldId id="293" r:id="rId41"/>
    <p:sldId id="298" r:id="rId42"/>
    <p:sldId id="301" r:id="rId43"/>
    <p:sldId id="299" r:id="rId44"/>
    <p:sldId id="286" r:id="rId45"/>
    <p:sldId id="302" r:id="rId46"/>
    <p:sldId id="303" r:id="rId47"/>
    <p:sldId id="287" r:id="rId48"/>
    <p:sldId id="289" r:id="rId49"/>
    <p:sldId id="295" r:id="rId50"/>
    <p:sldId id="305" r:id="rId51"/>
    <p:sldId id="307" r:id="rId52"/>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theme" Target="theme/theme1.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D8018E7-BAC1-40BF-926E-18C5FE7CDD0C}" type="datetimeFigureOut">
              <a:rPr lang="cs-CZ" smtClean="0"/>
              <a:t>15.6.2012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074A03-E168-42C9-8868-3A35B96C299E}" type="slidenum">
              <a:rPr lang="cs-CZ" smtClean="0"/>
              <a:t>‹#›</a:t>
            </a:fld>
            <a:endParaRPr lang="cs-CZ"/>
          </a:p>
        </p:txBody>
      </p:sp>
    </p:spTree>
    <p:extLst>
      <p:ext uri="{BB962C8B-B14F-4D97-AF65-F5344CB8AC3E}">
        <p14:creationId xmlns:p14="http://schemas.microsoft.com/office/powerpoint/2010/main" val="459942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4" name="AutoShape 7"/>
          <p:cNvSpPr>
            <a:spLocks noChangeArrowheads="1"/>
          </p:cNvSpPr>
          <p:nvPr/>
        </p:nvSpPr>
        <p:spPr bwMode="auto">
          <a:xfrm>
            <a:off x="685800" y="2393950"/>
            <a:ext cx="7772400" cy="109538"/>
          </a:xfrm>
          <a:custGeom>
            <a:avLst/>
            <a:gdLst>
              <a:gd name="G0" fmla="+- 618 0 0"/>
            </a:gdLst>
            <a:ahLst/>
            <a:cxnLst>
              <a:cxn ang="0">
                <a:pos x="0" y="0"/>
              </a:cxn>
              <a:cxn ang="0">
                <a:pos x="618" y="0"/>
              </a:cxn>
              <a:cxn ang="0">
                <a:pos x="618" y="1000"/>
              </a:cxn>
              <a:cxn ang="0">
                <a:pos x="0" y="1000"/>
              </a:cxn>
              <a:cxn ang="0">
                <a:pos x="0" y="0"/>
              </a:cxn>
              <a:cxn ang="0">
                <a:pos x="1000" y="0"/>
              </a:cxn>
            </a:cxnLst>
            <a:rect l="0" t="0" r="r" b="b"/>
            <a:pathLst>
              <a:path w="1000" h="1000" stroke="0">
                <a:moveTo>
                  <a:pt x="0" y="0"/>
                </a:moveTo>
                <a:lnTo>
                  <a:pt x="618" y="0"/>
                </a:lnTo>
                <a:lnTo>
                  <a:pt x="618" y="1000"/>
                </a:lnTo>
                <a:lnTo>
                  <a:pt x="0" y="1000"/>
                </a:lnTo>
                <a:close/>
              </a:path>
              <a:path w="1000" h="1000">
                <a:moveTo>
                  <a:pt x="0" y="0"/>
                </a:moveTo>
                <a:lnTo>
                  <a:pt x="1000" y="0"/>
                </a:lnTo>
              </a:path>
            </a:pathLst>
          </a:custGeom>
          <a:solidFill>
            <a:schemeClr val="accent2"/>
          </a:solidFill>
          <a:ln w="9525">
            <a:solidFill>
              <a:schemeClr val="accent2"/>
            </a:solidFill>
            <a:round/>
            <a:headEnd/>
            <a:tailEnd/>
          </a:ln>
        </p:spPr>
        <p:txBody>
          <a:bodyPr/>
          <a:lstStyle/>
          <a:p>
            <a:pPr>
              <a:defRPr/>
            </a:pPr>
            <a:endParaRPr lang="cs-CZ" sz="2400">
              <a:latin typeface="Times New Roman" pitchFamily="18" charset="0"/>
            </a:endParaRPr>
          </a:p>
        </p:txBody>
      </p:sp>
      <p:sp>
        <p:nvSpPr>
          <p:cNvPr id="5122" name="Rectangle 2"/>
          <p:cNvSpPr>
            <a:spLocks noGrp="1" noChangeArrowheads="1"/>
          </p:cNvSpPr>
          <p:nvPr>
            <p:ph type="ctrTitle"/>
          </p:nvPr>
        </p:nvSpPr>
        <p:spPr>
          <a:xfrm>
            <a:off x="685800" y="990600"/>
            <a:ext cx="7772400" cy="1371600"/>
          </a:xfrm>
        </p:spPr>
        <p:txBody>
          <a:bodyPr/>
          <a:lstStyle>
            <a:lvl1pPr>
              <a:defRPr sz="4000"/>
            </a:lvl1pPr>
          </a:lstStyle>
          <a:p>
            <a:r>
              <a:rPr lang="cs-CZ"/>
              <a:t>Klepnutím lze upravit styl předlohy nadpisů.</a:t>
            </a:r>
          </a:p>
        </p:txBody>
      </p:sp>
      <p:sp>
        <p:nvSpPr>
          <p:cNvPr id="5123" name="Rectangle 3"/>
          <p:cNvSpPr>
            <a:spLocks noGrp="1" noChangeArrowheads="1"/>
          </p:cNvSpPr>
          <p:nvPr>
            <p:ph type="subTitle" idx="1"/>
          </p:nvPr>
        </p:nvSpPr>
        <p:spPr>
          <a:xfrm>
            <a:off x="1447800" y="3429000"/>
            <a:ext cx="7010400" cy="1600200"/>
          </a:xfrm>
        </p:spPr>
        <p:txBody>
          <a:bodyPr/>
          <a:lstStyle>
            <a:lvl1pPr marL="0" indent="0">
              <a:buFont typeface="Wingdings" pitchFamily="2" charset="2"/>
              <a:buNone/>
              <a:defRPr sz="2800"/>
            </a:lvl1pPr>
          </a:lstStyle>
          <a:p>
            <a:r>
              <a:rPr lang="cs-CZ"/>
              <a:t>Klepnutím lze upravit styl předlohy podnadpisů.</a:t>
            </a:r>
          </a:p>
        </p:txBody>
      </p:sp>
      <p:sp>
        <p:nvSpPr>
          <p:cNvPr id="5" name="Rectangle 4"/>
          <p:cNvSpPr>
            <a:spLocks noGrp="1" noChangeArrowheads="1"/>
          </p:cNvSpPr>
          <p:nvPr>
            <p:ph type="dt" sz="half" idx="10"/>
          </p:nvPr>
        </p:nvSpPr>
        <p:spPr>
          <a:xfrm>
            <a:off x="685800" y="6248400"/>
            <a:ext cx="1905000" cy="457200"/>
          </a:xfrm>
        </p:spPr>
        <p:txBody>
          <a:bodyPr/>
          <a:lstStyle>
            <a:lvl1pPr>
              <a:defRPr/>
            </a:lvl1pPr>
          </a:lstStyle>
          <a:p>
            <a:pPr>
              <a:defRPr/>
            </a:pPr>
            <a:endParaRPr lang="cs-CZ"/>
          </a:p>
        </p:txBody>
      </p:sp>
      <p:sp>
        <p:nvSpPr>
          <p:cNvPr id="6" name="Rectangle 5"/>
          <p:cNvSpPr>
            <a:spLocks noGrp="1" noChangeArrowheads="1"/>
          </p:cNvSpPr>
          <p:nvPr>
            <p:ph type="ftr" sz="quarter" idx="11"/>
          </p:nvPr>
        </p:nvSpPr>
        <p:spPr>
          <a:xfrm>
            <a:off x="3124200" y="6248400"/>
            <a:ext cx="2895600" cy="457200"/>
          </a:xfrm>
        </p:spPr>
        <p:txBody>
          <a:bodyPr/>
          <a:lstStyle>
            <a:lvl1pPr>
              <a:defRPr/>
            </a:lvl1pPr>
          </a:lstStyle>
          <a:p>
            <a:pPr>
              <a:defRPr/>
            </a:pPr>
            <a:endParaRPr lang="cs-CZ"/>
          </a:p>
        </p:txBody>
      </p:sp>
      <p:sp>
        <p:nvSpPr>
          <p:cNvPr id="7" name="Rectangle 6"/>
          <p:cNvSpPr>
            <a:spLocks noGrp="1" noChangeArrowheads="1"/>
          </p:cNvSpPr>
          <p:nvPr>
            <p:ph type="sldNum" sz="quarter" idx="12"/>
          </p:nvPr>
        </p:nvSpPr>
        <p:spPr>
          <a:xfrm>
            <a:off x="6553200" y="6248400"/>
            <a:ext cx="1905000" cy="457200"/>
          </a:xfrm>
        </p:spPr>
        <p:txBody>
          <a:bodyPr/>
          <a:lstStyle>
            <a:lvl1pPr>
              <a:defRPr/>
            </a:lvl1pPr>
          </a:lstStyle>
          <a:p>
            <a:pPr>
              <a:defRPr/>
            </a:pPr>
            <a:fld id="{73646EE7-17D0-486F-BDCD-BE476B8FA910}" type="slidenum">
              <a:rPr lang="cs-CZ"/>
              <a:pPr>
                <a:defRPr/>
              </a:pPr>
              <a:t>‹#›</a:t>
            </a:fld>
            <a:endParaRPr lang="cs-CZ"/>
          </a:p>
        </p:txBody>
      </p:sp>
    </p:spTree>
    <p:extLst>
      <p:ext uri="{BB962C8B-B14F-4D97-AF65-F5344CB8AC3E}">
        <p14:creationId xmlns:p14="http://schemas.microsoft.com/office/powerpoint/2010/main" val="694290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6"/>
          <p:cNvSpPr>
            <a:spLocks noGrp="1" noChangeArrowheads="1"/>
          </p:cNvSpPr>
          <p:nvPr>
            <p:ph type="dt" sz="half" idx="10"/>
          </p:nvPr>
        </p:nvSpPr>
        <p:spPr>
          <a:ln/>
        </p:spPr>
        <p:txBody>
          <a:bodyPr/>
          <a:lstStyle>
            <a:lvl1pPr>
              <a:defRPr/>
            </a:lvl1pPr>
          </a:lstStyle>
          <a:p>
            <a:pPr>
              <a:defRPr/>
            </a:pPr>
            <a:endParaRPr lang="cs-CZ"/>
          </a:p>
        </p:txBody>
      </p:sp>
      <p:sp>
        <p:nvSpPr>
          <p:cNvPr id="5" name="Rectangle 7"/>
          <p:cNvSpPr>
            <a:spLocks noGrp="1" noChangeArrowheads="1"/>
          </p:cNvSpPr>
          <p:nvPr>
            <p:ph type="ftr" sz="quarter" idx="11"/>
          </p:nvPr>
        </p:nvSpPr>
        <p:spPr>
          <a:ln/>
        </p:spPr>
        <p:txBody>
          <a:bodyPr/>
          <a:lstStyle>
            <a:lvl1pPr>
              <a:defRPr/>
            </a:lvl1pPr>
          </a:lstStyle>
          <a:p>
            <a:pPr>
              <a:defRPr/>
            </a:pPr>
            <a:endParaRPr lang="cs-CZ"/>
          </a:p>
        </p:txBody>
      </p:sp>
      <p:sp>
        <p:nvSpPr>
          <p:cNvPr id="6" name="Rectangle 8"/>
          <p:cNvSpPr>
            <a:spLocks noGrp="1" noChangeArrowheads="1"/>
          </p:cNvSpPr>
          <p:nvPr>
            <p:ph type="sldNum" sz="quarter" idx="12"/>
          </p:nvPr>
        </p:nvSpPr>
        <p:spPr>
          <a:ln/>
        </p:spPr>
        <p:txBody>
          <a:bodyPr/>
          <a:lstStyle>
            <a:lvl1pPr>
              <a:defRPr/>
            </a:lvl1pPr>
          </a:lstStyle>
          <a:p>
            <a:pPr>
              <a:defRPr/>
            </a:pPr>
            <a:fld id="{7FA9AC84-6A3B-4A09-80A8-89022F1D5CFD}" type="slidenum">
              <a:rPr lang="cs-CZ"/>
              <a:pPr>
                <a:defRPr/>
              </a:pPr>
              <a:t>‹#›</a:t>
            </a:fld>
            <a:endParaRPr lang="cs-CZ"/>
          </a:p>
        </p:txBody>
      </p:sp>
    </p:spTree>
    <p:extLst>
      <p:ext uri="{BB962C8B-B14F-4D97-AF65-F5344CB8AC3E}">
        <p14:creationId xmlns:p14="http://schemas.microsoft.com/office/powerpoint/2010/main" val="834192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6"/>
          <p:cNvSpPr>
            <a:spLocks noGrp="1" noChangeArrowheads="1"/>
          </p:cNvSpPr>
          <p:nvPr>
            <p:ph type="dt" sz="half" idx="10"/>
          </p:nvPr>
        </p:nvSpPr>
        <p:spPr>
          <a:ln/>
        </p:spPr>
        <p:txBody>
          <a:bodyPr/>
          <a:lstStyle>
            <a:lvl1pPr>
              <a:defRPr/>
            </a:lvl1pPr>
          </a:lstStyle>
          <a:p>
            <a:pPr>
              <a:defRPr/>
            </a:pPr>
            <a:endParaRPr lang="cs-CZ"/>
          </a:p>
        </p:txBody>
      </p:sp>
      <p:sp>
        <p:nvSpPr>
          <p:cNvPr id="5" name="Rectangle 7"/>
          <p:cNvSpPr>
            <a:spLocks noGrp="1" noChangeArrowheads="1"/>
          </p:cNvSpPr>
          <p:nvPr>
            <p:ph type="ftr" sz="quarter" idx="11"/>
          </p:nvPr>
        </p:nvSpPr>
        <p:spPr>
          <a:ln/>
        </p:spPr>
        <p:txBody>
          <a:bodyPr/>
          <a:lstStyle>
            <a:lvl1pPr>
              <a:defRPr/>
            </a:lvl1pPr>
          </a:lstStyle>
          <a:p>
            <a:pPr>
              <a:defRPr/>
            </a:pPr>
            <a:endParaRPr lang="cs-CZ"/>
          </a:p>
        </p:txBody>
      </p:sp>
      <p:sp>
        <p:nvSpPr>
          <p:cNvPr id="6" name="Rectangle 8"/>
          <p:cNvSpPr>
            <a:spLocks noGrp="1" noChangeArrowheads="1"/>
          </p:cNvSpPr>
          <p:nvPr>
            <p:ph type="sldNum" sz="quarter" idx="12"/>
          </p:nvPr>
        </p:nvSpPr>
        <p:spPr>
          <a:ln/>
        </p:spPr>
        <p:txBody>
          <a:bodyPr/>
          <a:lstStyle>
            <a:lvl1pPr>
              <a:defRPr/>
            </a:lvl1pPr>
          </a:lstStyle>
          <a:p>
            <a:pPr>
              <a:defRPr/>
            </a:pPr>
            <a:fld id="{4CE69376-87BA-4FE1-ACC8-9909864D1FE0}" type="slidenum">
              <a:rPr lang="cs-CZ"/>
              <a:pPr>
                <a:defRPr/>
              </a:pPr>
              <a:t>‹#›</a:t>
            </a:fld>
            <a:endParaRPr lang="cs-CZ"/>
          </a:p>
        </p:txBody>
      </p:sp>
    </p:spTree>
    <p:extLst>
      <p:ext uri="{BB962C8B-B14F-4D97-AF65-F5344CB8AC3E}">
        <p14:creationId xmlns:p14="http://schemas.microsoft.com/office/powerpoint/2010/main" val="1223077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566738" y="1752600"/>
            <a:ext cx="3924300" cy="4267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3438" y="1752600"/>
            <a:ext cx="3924300" cy="4267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6"/>
          <p:cNvSpPr>
            <a:spLocks noGrp="1" noChangeArrowheads="1"/>
          </p:cNvSpPr>
          <p:nvPr>
            <p:ph type="dt" sz="half" idx="10"/>
          </p:nvPr>
        </p:nvSpPr>
        <p:spPr>
          <a:ln/>
        </p:spPr>
        <p:txBody>
          <a:bodyPr/>
          <a:lstStyle>
            <a:lvl1pPr>
              <a:defRPr/>
            </a:lvl1pPr>
          </a:lstStyle>
          <a:p>
            <a:pPr>
              <a:defRPr/>
            </a:pPr>
            <a:endParaRPr lang="cs-CZ"/>
          </a:p>
        </p:txBody>
      </p:sp>
      <p:sp>
        <p:nvSpPr>
          <p:cNvPr id="6" name="Rectangle 7"/>
          <p:cNvSpPr>
            <a:spLocks noGrp="1" noChangeArrowheads="1"/>
          </p:cNvSpPr>
          <p:nvPr>
            <p:ph type="ftr" sz="quarter" idx="11"/>
          </p:nvPr>
        </p:nvSpPr>
        <p:spPr>
          <a:ln/>
        </p:spPr>
        <p:txBody>
          <a:bodyPr/>
          <a:lstStyle>
            <a:lvl1pPr>
              <a:defRPr/>
            </a:lvl1pPr>
          </a:lstStyle>
          <a:p>
            <a:pPr>
              <a:defRPr/>
            </a:pPr>
            <a:endParaRPr lang="cs-CZ"/>
          </a:p>
        </p:txBody>
      </p:sp>
      <p:sp>
        <p:nvSpPr>
          <p:cNvPr id="7" name="Rectangle 8"/>
          <p:cNvSpPr>
            <a:spLocks noGrp="1" noChangeArrowheads="1"/>
          </p:cNvSpPr>
          <p:nvPr>
            <p:ph type="sldNum" sz="quarter" idx="12"/>
          </p:nvPr>
        </p:nvSpPr>
        <p:spPr>
          <a:ln/>
        </p:spPr>
        <p:txBody>
          <a:bodyPr/>
          <a:lstStyle>
            <a:lvl1pPr>
              <a:defRPr/>
            </a:lvl1pPr>
          </a:lstStyle>
          <a:p>
            <a:pPr>
              <a:defRPr/>
            </a:pPr>
            <a:fld id="{2F2D7B0B-0162-4127-8838-618E49DAAA1A}" type="slidenum">
              <a:rPr lang="cs-CZ"/>
              <a:pPr>
                <a:defRPr/>
              </a:pPr>
              <a:t>‹#›</a:t>
            </a:fld>
            <a:endParaRPr lang="cs-CZ"/>
          </a:p>
        </p:txBody>
      </p:sp>
    </p:spTree>
    <p:extLst>
      <p:ext uri="{BB962C8B-B14F-4D97-AF65-F5344CB8AC3E}">
        <p14:creationId xmlns:p14="http://schemas.microsoft.com/office/powerpoint/2010/main" val="676101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6"/>
          <p:cNvSpPr>
            <a:spLocks noGrp="1" noChangeArrowheads="1"/>
          </p:cNvSpPr>
          <p:nvPr>
            <p:ph type="dt" sz="half" idx="10"/>
          </p:nvPr>
        </p:nvSpPr>
        <p:spPr>
          <a:ln/>
        </p:spPr>
        <p:txBody>
          <a:bodyPr/>
          <a:lstStyle>
            <a:lvl1pPr>
              <a:defRPr/>
            </a:lvl1pPr>
          </a:lstStyle>
          <a:p>
            <a:pPr>
              <a:defRPr/>
            </a:pPr>
            <a:endParaRPr lang="cs-CZ"/>
          </a:p>
        </p:txBody>
      </p:sp>
      <p:sp>
        <p:nvSpPr>
          <p:cNvPr id="8" name="Rectangle 7"/>
          <p:cNvSpPr>
            <a:spLocks noGrp="1" noChangeArrowheads="1"/>
          </p:cNvSpPr>
          <p:nvPr>
            <p:ph type="ftr" sz="quarter" idx="11"/>
          </p:nvPr>
        </p:nvSpPr>
        <p:spPr>
          <a:ln/>
        </p:spPr>
        <p:txBody>
          <a:bodyPr/>
          <a:lstStyle>
            <a:lvl1pPr>
              <a:defRPr/>
            </a:lvl1pPr>
          </a:lstStyle>
          <a:p>
            <a:pPr>
              <a:defRPr/>
            </a:pPr>
            <a:endParaRPr lang="cs-CZ"/>
          </a:p>
        </p:txBody>
      </p:sp>
      <p:sp>
        <p:nvSpPr>
          <p:cNvPr id="9" name="Rectangle 8"/>
          <p:cNvSpPr>
            <a:spLocks noGrp="1" noChangeArrowheads="1"/>
          </p:cNvSpPr>
          <p:nvPr>
            <p:ph type="sldNum" sz="quarter" idx="12"/>
          </p:nvPr>
        </p:nvSpPr>
        <p:spPr>
          <a:ln/>
        </p:spPr>
        <p:txBody>
          <a:bodyPr/>
          <a:lstStyle>
            <a:lvl1pPr>
              <a:defRPr/>
            </a:lvl1pPr>
          </a:lstStyle>
          <a:p>
            <a:pPr>
              <a:defRPr/>
            </a:pPr>
            <a:fld id="{3176BA5B-4E15-419A-B495-B6FE4018EB39}" type="slidenum">
              <a:rPr lang="cs-CZ"/>
              <a:pPr>
                <a:defRPr/>
              </a:pPr>
              <a:t>‹#›</a:t>
            </a:fld>
            <a:endParaRPr lang="cs-CZ"/>
          </a:p>
        </p:txBody>
      </p:sp>
    </p:spTree>
    <p:extLst>
      <p:ext uri="{BB962C8B-B14F-4D97-AF65-F5344CB8AC3E}">
        <p14:creationId xmlns:p14="http://schemas.microsoft.com/office/powerpoint/2010/main" val="1355587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Rectangle 6"/>
          <p:cNvSpPr>
            <a:spLocks noGrp="1" noChangeArrowheads="1"/>
          </p:cNvSpPr>
          <p:nvPr>
            <p:ph type="dt" sz="half" idx="10"/>
          </p:nvPr>
        </p:nvSpPr>
        <p:spPr>
          <a:ln/>
        </p:spPr>
        <p:txBody>
          <a:bodyPr/>
          <a:lstStyle>
            <a:lvl1pPr>
              <a:defRPr/>
            </a:lvl1pPr>
          </a:lstStyle>
          <a:p>
            <a:pPr>
              <a:defRPr/>
            </a:pPr>
            <a:endParaRPr lang="cs-CZ"/>
          </a:p>
        </p:txBody>
      </p:sp>
      <p:sp>
        <p:nvSpPr>
          <p:cNvPr id="4" name="Rectangle 7"/>
          <p:cNvSpPr>
            <a:spLocks noGrp="1" noChangeArrowheads="1"/>
          </p:cNvSpPr>
          <p:nvPr>
            <p:ph type="ftr" sz="quarter" idx="11"/>
          </p:nvPr>
        </p:nvSpPr>
        <p:spPr>
          <a:ln/>
        </p:spPr>
        <p:txBody>
          <a:bodyPr/>
          <a:lstStyle>
            <a:lvl1pPr>
              <a:defRPr/>
            </a:lvl1pPr>
          </a:lstStyle>
          <a:p>
            <a:pPr>
              <a:defRPr/>
            </a:pPr>
            <a:endParaRPr lang="cs-CZ"/>
          </a:p>
        </p:txBody>
      </p:sp>
      <p:sp>
        <p:nvSpPr>
          <p:cNvPr id="5" name="Rectangle 8"/>
          <p:cNvSpPr>
            <a:spLocks noGrp="1" noChangeArrowheads="1"/>
          </p:cNvSpPr>
          <p:nvPr>
            <p:ph type="sldNum" sz="quarter" idx="12"/>
          </p:nvPr>
        </p:nvSpPr>
        <p:spPr>
          <a:ln/>
        </p:spPr>
        <p:txBody>
          <a:bodyPr/>
          <a:lstStyle>
            <a:lvl1pPr>
              <a:defRPr/>
            </a:lvl1pPr>
          </a:lstStyle>
          <a:p>
            <a:pPr>
              <a:defRPr/>
            </a:pPr>
            <a:fld id="{CC83EDAE-AD2F-4EA2-B687-39BAD68F551A}" type="slidenum">
              <a:rPr lang="cs-CZ"/>
              <a:pPr>
                <a:defRPr/>
              </a:pPr>
              <a:t>‹#›</a:t>
            </a:fld>
            <a:endParaRPr lang="cs-CZ"/>
          </a:p>
        </p:txBody>
      </p:sp>
    </p:spTree>
    <p:extLst>
      <p:ext uri="{BB962C8B-B14F-4D97-AF65-F5344CB8AC3E}">
        <p14:creationId xmlns:p14="http://schemas.microsoft.com/office/powerpoint/2010/main" val="2488328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6"/>
          <p:cNvSpPr>
            <a:spLocks noGrp="1" noChangeArrowheads="1"/>
          </p:cNvSpPr>
          <p:nvPr>
            <p:ph type="dt" sz="half" idx="10"/>
          </p:nvPr>
        </p:nvSpPr>
        <p:spPr>
          <a:ln/>
        </p:spPr>
        <p:txBody>
          <a:bodyPr/>
          <a:lstStyle>
            <a:lvl1pPr>
              <a:defRPr/>
            </a:lvl1pPr>
          </a:lstStyle>
          <a:p>
            <a:pPr>
              <a:defRPr/>
            </a:pPr>
            <a:endParaRPr lang="cs-CZ"/>
          </a:p>
        </p:txBody>
      </p:sp>
      <p:sp>
        <p:nvSpPr>
          <p:cNvPr id="3" name="Rectangle 7"/>
          <p:cNvSpPr>
            <a:spLocks noGrp="1" noChangeArrowheads="1"/>
          </p:cNvSpPr>
          <p:nvPr>
            <p:ph type="ftr" sz="quarter" idx="11"/>
          </p:nvPr>
        </p:nvSpPr>
        <p:spPr>
          <a:ln/>
        </p:spPr>
        <p:txBody>
          <a:bodyPr/>
          <a:lstStyle>
            <a:lvl1pPr>
              <a:defRPr/>
            </a:lvl1pPr>
          </a:lstStyle>
          <a:p>
            <a:pPr>
              <a:defRPr/>
            </a:pPr>
            <a:endParaRPr lang="cs-CZ"/>
          </a:p>
        </p:txBody>
      </p:sp>
      <p:sp>
        <p:nvSpPr>
          <p:cNvPr id="4" name="Rectangle 8"/>
          <p:cNvSpPr>
            <a:spLocks noGrp="1" noChangeArrowheads="1"/>
          </p:cNvSpPr>
          <p:nvPr>
            <p:ph type="sldNum" sz="quarter" idx="12"/>
          </p:nvPr>
        </p:nvSpPr>
        <p:spPr>
          <a:ln/>
        </p:spPr>
        <p:txBody>
          <a:bodyPr/>
          <a:lstStyle>
            <a:lvl1pPr>
              <a:defRPr/>
            </a:lvl1pPr>
          </a:lstStyle>
          <a:p>
            <a:pPr>
              <a:defRPr/>
            </a:pPr>
            <a:fld id="{0ABD4CAB-EE18-4BF6-9F98-DCDD622CA38F}" type="slidenum">
              <a:rPr lang="cs-CZ"/>
              <a:pPr>
                <a:defRPr/>
              </a:pPr>
              <a:t>‹#›</a:t>
            </a:fld>
            <a:endParaRPr lang="cs-CZ"/>
          </a:p>
        </p:txBody>
      </p:sp>
    </p:spTree>
    <p:extLst>
      <p:ext uri="{BB962C8B-B14F-4D97-AF65-F5344CB8AC3E}">
        <p14:creationId xmlns:p14="http://schemas.microsoft.com/office/powerpoint/2010/main" val="1617742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6"/>
          <p:cNvSpPr>
            <a:spLocks noGrp="1" noChangeArrowheads="1"/>
          </p:cNvSpPr>
          <p:nvPr>
            <p:ph type="dt" sz="half" idx="10"/>
          </p:nvPr>
        </p:nvSpPr>
        <p:spPr>
          <a:ln/>
        </p:spPr>
        <p:txBody>
          <a:bodyPr/>
          <a:lstStyle>
            <a:lvl1pPr>
              <a:defRPr/>
            </a:lvl1pPr>
          </a:lstStyle>
          <a:p>
            <a:pPr>
              <a:defRPr/>
            </a:pPr>
            <a:endParaRPr lang="cs-CZ"/>
          </a:p>
        </p:txBody>
      </p:sp>
      <p:sp>
        <p:nvSpPr>
          <p:cNvPr id="6" name="Rectangle 7"/>
          <p:cNvSpPr>
            <a:spLocks noGrp="1" noChangeArrowheads="1"/>
          </p:cNvSpPr>
          <p:nvPr>
            <p:ph type="ftr" sz="quarter" idx="11"/>
          </p:nvPr>
        </p:nvSpPr>
        <p:spPr>
          <a:ln/>
        </p:spPr>
        <p:txBody>
          <a:bodyPr/>
          <a:lstStyle>
            <a:lvl1pPr>
              <a:defRPr/>
            </a:lvl1pPr>
          </a:lstStyle>
          <a:p>
            <a:pPr>
              <a:defRPr/>
            </a:pPr>
            <a:endParaRPr lang="cs-CZ"/>
          </a:p>
        </p:txBody>
      </p:sp>
      <p:sp>
        <p:nvSpPr>
          <p:cNvPr id="7" name="Rectangle 8"/>
          <p:cNvSpPr>
            <a:spLocks noGrp="1" noChangeArrowheads="1"/>
          </p:cNvSpPr>
          <p:nvPr>
            <p:ph type="sldNum" sz="quarter" idx="12"/>
          </p:nvPr>
        </p:nvSpPr>
        <p:spPr>
          <a:ln/>
        </p:spPr>
        <p:txBody>
          <a:bodyPr/>
          <a:lstStyle>
            <a:lvl1pPr>
              <a:defRPr/>
            </a:lvl1pPr>
          </a:lstStyle>
          <a:p>
            <a:pPr>
              <a:defRPr/>
            </a:pPr>
            <a:fld id="{44A95795-3DAD-4F6F-A59E-65C80DE7B8F6}" type="slidenum">
              <a:rPr lang="cs-CZ"/>
              <a:pPr>
                <a:defRPr/>
              </a:pPr>
              <a:t>‹#›</a:t>
            </a:fld>
            <a:endParaRPr lang="cs-CZ"/>
          </a:p>
        </p:txBody>
      </p:sp>
    </p:spTree>
    <p:extLst>
      <p:ext uri="{BB962C8B-B14F-4D97-AF65-F5344CB8AC3E}">
        <p14:creationId xmlns:p14="http://schemas.microsoft.com/office/powerpoint/2010/main" val="3790203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6"/>
          <p:cNvSpPr>
            <a:spLocks noGrp="1" noChangeArrowheads="1"/>
          </p:cNvSpPr>
          <p:nvPr>
            <p:ph type="dt" sz="half" idx="10"/>
          </p:nvPr>
        </p:nvSpPr>
        <p:spPr>
          <a:ln/>
        </p:spPr>
        <p:txBody>
          <a:bodyPr/>
          <a:lstStyle>
            <a:lvl1pPr>
              <a:defRPr/>
            </a:lvl1pPr>
          </a:lstStyle>
          <a:p>
            <a:pPr>
              <a:defRPr/>
            </a:pPr>
            <a:endParaRPr lang="cs-CZ"/>
          </a:p>
        </p:txBody>
      </p:sp>
      <p:sp>
        <p:nvSpPr>
          <p:cNvPr id="6" name="Rectangle 7"/>
          <p:cNvSpPr>
            <a:spLocks noGrp="1" noChangeArrowheads="1"/>
          </p:cNvSpPr>
          <p:nvPr>
            <p:ph type="ftr" sz="quarter" idx="11"/>
          </p:nvPr>
        </p:nvSpPr>
        <p:spPr>
          <a:ln/>
        </p:spPr>
        <p:txBody>
          <a:bodyPr/>
          <a:lstStyle>
            <a:lvl1pPr>
              <a:defRPr/>
            </a:lvl1pPr>
          </a:lstStyle>
          <a:p>
            <a:pPr>
              <a:defRPr/>
            </a:pPr>
            <a:endParaRPr lang="cs-CZ"/>
          </a:p>
        </p:txBody>
      </p:sp>
      <p:sp>
        <p:nvSpPr>
          <p:cNvPr id="7" name="Rectangle 8"/>
          <p:cNvSpPr>
            <a:spLocks noGrp="1" noChangeArrowheads="1"/>
          </p:cNvSpPr>
          <p:nvPr>
            <p:ph type="sldNum" sz="quarter" idx="12"/>
          </p:nvPr>
        </p:nvSpPr>
        <p:spPr>
          <a:ln/>
        </p:spPr>
        <p:txBody>
          <a:bodyPr/>
          <a:lstStyle>
            <a:lvl1pPr>
              <a:defRPr/>
            </a:lvl1pPr>
          </a:lstStyle>
          <a:p>
            <a:pPr>
              <a:defRPr/>
            </a:pPr>
            <a:fld id="{5EBF9F7D-DA74-4977-8B5B-A30F84421E06}" type="slidenum">
              <a:rPr lang="cs-CZ"/>
              <a:pPr>
                <a:defRPr/>
              </a:pPr>
              <a:t>‹#›</a:t>
            </a:fld>
            <a:endParaRPr lang="cs-CZ"/>
          </a:p>
        </p:txBody>
      </p:sp>
    </p:spTree>
    <p:extLst>
      <p:ext uri="{BB962C8B-B14F-4D97-AF65-F5344CB8AC3E}">
        <p14:creationId xmlns:p14="http://schemas.microsoft.com/office/powerpoint/2010/main" val="1088006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6"/>
          <p:cNvSpPr>
            <a:spLocks noGrp="1" noChangeArrowheads="1"/>
          </p:cNvSpPr>
          <p:nvPr>
            <p:ph type="dt" sz="half" idx="10"/>
          </p:nvPr>
        </p:nvSpPr>
        <p:spPr>
          <a:ln/>
        </p:spPr>
        <p:txBody>
          <a:bodyPr/>
          <a:lstStyle>
            <a:lvl1pPr>
              <a:defRPr/>
            </a:lvl1pPr>
          </a:lstStyle>
          <a:p>
            <a:pPr>
              <a:defRPr/>
            </a:pPr>
            <a:endParaRPr lang="cs-CZ"/>
          </a:p>
        </p:txBody>
      </p:sp>
      <p:sp>
        <p:nvSpPr>
          <p:cNvPr id="5" name="Rectangle 7"/>
          <p:cNvSpPr>
            <a:spLocks noGrp="1" noChangeArrowheads="1"/>
          </p:cNvSpPr>
          <p:nvPr>
            <p:ph type="ftr" sz="quarter" idx="11"/>
          </p:nvPr>
        </p:nvSpPr>
        <p:spPr>
          <a:ln/>
        </p:spPr>
        <p:txBody>
          <a:bodyPr/>
          <a:lstStyle>
            <a:lvl1pPr>
              <a:defRPr/>
            </a:lvl1pPr>
          </a:lstStyle>
          <a:p>
            <a:pPr>
              <a:defRPr/>
            </a:pPr>
            <a:endParaRPr lang="cs-CZ"/>
          </a:p>
        </p:txBody>
      </p:sp>
      <p:sp>
        <p:nvSpPr>
          <p:cNvPr id="6" name="Rectangle 8"/>
          <p:cNvSpPr>
            <a:spLocks noGrp="1" noChangeArrowheads="1"/>
          </p:cNvSpPr>
          <p:nvPr>
            <p:ph type="sldNum" sz="quarter" idx="12"/>
          </p:nvPr>
        </p:nvSpPr>
        <p:spPr>
          <a:ln/>
        </p:spPr>
        <p:txBody>
          <a:bodyPr/>
          <a:lstStyle>
            <a:lvl1pPr>
              <a:defRPr/>
            </a:lvl1pPr>
          </a:lstStyle>
          <a:p>
            <a:pPr>
              <a:defRPr/>
            </a:pPr>
            <a:fld id="{FC492AAC-FA4F-4BDE-8349-09437473E78E}" type="slidenum">
              <a:rPr lang="cs-CZ"/>
              <a:pPr>
                <a:defRPr/>
              </a:pPr>
              <a:t>‹#›</a:t>
            </a:fld>
            <a:endParaRPr lang="cs-CZ"/>
          </a:p>
        </p:txBody>
      </p:sp>
    </p:spTree>
    <p:extLst>
      <p:ext uri="{BB962C8B-B14F-4D97-AF65-F5344CB8AC3E}">
        <p14:creationId xmlns:p14="http://schemas.microsoft.com/office/powerpoint/2010/main" val="1881108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73838" y="304800"/>
            <a:ext cx="2001837" cy="5715000"/>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566738" y="304800"/>
            <a:ext cx="5854700" cy="57150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6"/>
          <p:cNvSpPr>
            <a:spLocks noGrp="1" noChangeArrowheads="1"/>
          </p:cNvSpPr>
          <p:nvPr>
            <p:ph type="dt" sz="half" idx="10"/>
          </p:nvPr>
        </p:nvSpPr>
        <p:spPr>
          <a:ln/>
        </p:spPr>
        <p:txBody>
          <a:bodyPr/>
          <a:lstStyle>
            <a:lvl1pPr>
              <a:defRPr/>
            </a:lvl1pPr>
          </a:lstStyle>
          <a:p>
            <a:pPr>
              <a:defRPr/>
            </a:pPr>
            <a:endParaRPr lang="cs-CZ"/>
          </a:p>
        </p:txBody>
      </p:sp>
      <p:sp>
        <p:nvSpPr>
          <p:cNvPr id="5" name="Rectangle 7"/>
          <p:cNvSpPr>
            <a:spLocks noGrp="1" noChangeArrowheads="1"/>
          </p:cNvSpPr>
          <p:nvPr>
            <p:ph type="ftr" sz="quarter" idx="11"/>
          </p:nvPr>
        </p:nvSpPr>
        <p:spPr>
          <a:ln/>
        </p:spPr>
        <p:txBody>
          <a:bodyPr/>
          <a:lstStyle>
            <a:lvl1pPr>
              <a:defRPr/>
            </a:lvl1pPr>
          </a:lstStyle>
          <a:p>
            <a:pPr>
              <a:defRPr/>
            </a:pPr>
            <a:endParaRPr lang="cs-CZ"/>
          </a:p>
        </p:txBody>
      </p:sp>
      <p:sp>
        <p:nvSpPr>
          <p:cNvPr id="6" name="Rectangle 8"/>
          <p:cNvSpPr>
            <a:spLocks noGrp="1" noChangeArrowheads="1"/>
          </p:cNvSpPr>
          <p:nvPr>
            <p:ph type="sldNum" sz="quarter" idx="12"/>
          </p:nvPr>
        </p:nvSpPr>
        <p:spPr>
          <a:ln/>
        </p:spPr>
        <p:txBody>
          <a:bodyPr/>
          <a:lstStyle>
            <a:lvl1pPr>
              <a:defRPr/>
            </a:lvl1pPr>
          </a:lstStyle>
          <a:p>
            <a:pPr>
              <a:defRPr/>
            </a:pPr>
            <a:fld id="{CA7FD959-80C7-4CD5-B538-A601C0725125}" type="slidenum">
              <a:rPr lang="cs-CZ"/>
              <a:pPr>
                <a:defRPr/>
              </a:pPr>
              <a:t>‹#›</a:t>
            </a:fld>
            <a:endParaRPr lang="cs-CZ"/>
          </a:p>
        </p:txBody>
      </p:sp>
    </p:spTree>
    <p:extLst>
      <p:ext uri="{BB962C8B-B14F-4D97-AF65-F5344CB8AC3E}">
        <p14:creationId xmlns:p14="http://schemas.microsoft.com/office/powerpoint/2010/main" val="15652315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566738" y="304800"/>
            <a:ext cx="8008937" cy="5715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Rectangle 6"/>
          <p:cNvSpPr>
            <a:spLocks noGrp="1" noChangeArrowheads="1"/>
          </p:cNvSpPr>
          <p:nvPr>
            <p:ph type="dt" sz="half" idx="10"/>
          </p:nvPr>
        </p:nvSpPr>
        <p:spPr>
          <a:ln/>
        </p:spPr>
        <p:txBody>
          <a:bodyPr/>
          <a:lstStyle>
            <a:lvl1pPr>
              <a:defRPr/>
            </a:lvl1pPr>
          </a:lstStyle>
          <a:p>
            <a:pPr>
              <a:defRPr/>
            </a:pPr>
            <a:endParaRPr lang="cs-CZ"/>
          </a:p>
        </p:txBody>
      </p:sp>
      <p:sp>
        <p:nvSpPr>
          <p:cNvPr id="4" name="Rectangle 7"/>
          <p:cNvSpPr>
            <a:spLocks noGrp="1" noChangeArrowheads="1"/>
          </p:cNvSpPr>
          <p:nvPr>
            <p:ph type="ftr" sz="quarter" idx="11"/>
          </p:nvPr>
        </p:nvSpPr>
        <p:spPr>
          <a:ln/>
        </p:spPr>
        <p:txBody>
          <a:bodyPr/>
          <a:lstStyle>
            <a:lvl1pPr>
              <a:defRPr/>
            </a:lvl1pPr>
          </a:lstStyle>
          <a:p>
            <a:pPr>
              <a:defRPr/>
            </a:pPr>
            <a:endParaRPr lang="cs-CZ"/>
          </a:p>
        </p:txBody>
      </p:sp>
      <p:sp>
        <p:nvSpPr>
          <p:cNvPr id="5" name="Rectangle 8"/>
          <p:cNvSpPr>
            <a:spLocks noGrp="1" noChangeArrowheads="1"/>
          </p:cNvSpPr>
          <p:nvPr>
            <p:ph type="sldNum" sz="quarter" idx="12"/>
          </p:nvPr>
        </p:nvSpPr>
        <p:spPr>
          <a:ln/>
        </p:spPr>
        <p:txBody>
          <a:bodyPr/>
          <a:lstStyle>
            <a:lvl1pPr>
              <a:defRPr/>
            </a:lvl1pPr>
          </a:lstStyle>
          <a:p>
            <a:pPr>
              <a:defRPr/>
            </a:pPr>
            <a:fld id="{2B712841-DA94-45B1-B729-27DA2E26DD6C}" type="slidenum">
              <a:rPr lang="cs-CZ"/>
              <a:pPr>
                <a:defRPr/>
              </a:pPr>
              <a:t>‹#›</a:t>
            </a:fld>
            <a:endParaRPr lang="cs-CZ"/>
          </a:p>
        </p:txBody>
      </p:sp>
    </p:spTree>
    <p:extLst>
      <p:ext uri="{BB962C8B-B14F-4D97-AF65-F5344CB8AC3E}">
        <p14:creationId xmlns:p14="http://schemas.microsoft.com/office/powerpoint/2010/main" val="4678020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4561206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7614134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9778375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699513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5267253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1887501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3359906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1954365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160134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1220287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6697781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Kliknutím lze upravit styl předlohy.</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CD3501B-3030-4E8C-BAA0-4375BC6C8510}"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0972560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B5AC2EC-2929-4B2B-BD4F-01A657EE5465}"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341686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Kliknutím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BC2D55E-5861-4A26-B741-D7FE7DB3A720}"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8972967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8A85E38A-2256-47E0-87B0-3C660CF12B6E}"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42041761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6E244A0C-54BB-43E7-874C-5805AD16B8CE}"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9754411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041AE9A1-1F61-4419-9C96-61BC4AB53726}"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13335283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063CDE27-B8A8-4305-9D47-D6BC74CB914B}"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543799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8F07BFC3-C4D9-4421-A47A-5D4F185D33CF}"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7124173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C03BA14-DB39-436E-A3C1-8D837C37EDA5}"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11918557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795161E-7EA4-480A-A132-1495B6F788B4}"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16355778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16F94B4-4FBB-48DE-81AA-FE56A0083D1B}"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8116807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xAndClipArt" preserve="1">
  <p:cSld name="Nadpis, text a klipart">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klipart 3"/>
          <p:cNvSpPr>
            <a:spLocks noGrp="1"/>
          </p:cNvSpPr>
          <p:nvPr>
            <p:ph type="clipArt" sz="half" idx="2"/>
          </p:nvPr>
        </p:nvSpPr>
        <p:spPr>
          <a:xfrm>
            <a:off x="4648200" y="1600200"/>
            <a:ext cx="4038600" cy="4525963"/>
          </a:xfrm>
        </p:spPr>
        <p:txBody>
          <a:bodyPr/>
          <a:lstStyle/>
          <a:p>
            <a:pPr lvl="0"/>
            <a:endParaRPr lang="cs-CZ" noProof="0" smtClean="0"/>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B5498EE-6503-480E-85BD-E07F6B7EF1F2}"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522854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ltHorz">
          <a:fgClr>
            <a:schemeClr val="bg2"/>
          </a:fgClr>
          <a:bgClr>
            <a:schemeClr val="bg1"/>
          </a:bgClr>
        </a:patt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574675" y="304800"/>
            <a:ext cx="8001000" cy="1216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cs-CZ" smtClean="0"/>
              <a:t>Klepnutím lze upravit styl předlohy nadpisů.</a:t>
            </a:r>
          </a:p>
        </p:txBody>
      </p:sp>
      <p:sp>
        <p:nvSpPr>
          <p:cNvPr id="1027" name="Rectangle 3"/>
          <p:cNvSpPr>
            <a:spLocks noGrp="1" noChangeArrowheads="1"/>
          </p:cNvSpPr>
          <p:nvPr>
            <p:ph type="body" idx="1"/>
          </p:nvPr>
        </p:nvSpPr>
        <p:spPr bwMode="auto">
          <a:xfrm>
            <a:off x="566738" y="1752600"/>
            <a:ext cx="80010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100" name="AutoShape 4"/>
          <p:cNvSpPr>
            <a:spLocks noChangeArrowheads="1"/>
          </p:cNvSpPr>
          <p:nvPr/>
        </p:nvSpPr>
        <p:spPr bwMode="auto">
          <a:xfrm>
            <a:off x="609600" y="1566863"/>
            <a:ext cx="7958138" cy="109537"/>
          </a:xfrm>
          <a:custGeom>
            <a:avLst/>
            <a:gdLst>
              <a:gd name="G0" fmla="+- 585 0 0"/>
            </a:gdLst>
            <a:ahLst/>
            <a:cxnLst>
              <a:cxn ang="0">
                <a:pos x="0" y="0"/>
              </a:cxn>
              <a:cxn ang="0">
                <a:pos x="585" y="0"/>
              </a:cxn>
              <a:cxn ang="0">
                <a:pos x="585" y="1000"/>
              </a:cxn>
              <a:cxn ang="0">
                <a:pos x="0" y="1000"/>
              </a:cxn>
              <a:cxn ang="0">
                <a:pos x="0" y="0"/>
              </a:cxn>
              <a:cxn ang="0">
                <a:pos x="1000" y="0"/>
              </a:cxn>
            </a:cxnLst>
            <a:rect l="0" t="0" r="r" b="b"/>
            <a:pathLst>
              <a:path w="1000" h="1000" stroke="0">
                <a:moveTo>
                  <a:pt x="0" y="0"/>
                </a:moveTo>
                <a:lnTo>
                  <a:pt x="585" y="0"/>
                </a:lnTo>
                <a:lnTo>
                  <a:pt x="585" y="1000"/>
                </a:lnTo>
                <a:lnTo>
                  <a:pt x="0" y="1000"/>
                </a:lnTo>
                <a:close/>
              </a:path>
              <a:path w="1000" h="1000">
                <a:moveTo>
                  <a:pt x="0" y="0"/>
                </a:moveTo>
                <a:lnTo>
                  <a:pt x="1000" y="0"/>
                </a:lnTo>
              </a:path>
            </a:pathLst>
          </a:custGeom>
          <a:solidFill>
            <a:schemeClr val="accent2"/>
          </a:solidFill>
          <a:ln w="9525">
            <a:solidFill>
              <a:schemeClr val="accent2"/>
            </a:solidFill>
            <a:round/>
            <a:headEnd/>
            <a:tailEnd/>
          </a:ln>
        </p:spPr>
        <p:txBody>
          <a:bodyPr/>
          <a:lstStyle/>
          <a:p>
            <a:pPr>
              <a:defRPr/>
            </a:pPr>
            <a:endParaRPr lang="cs-CZ" sz="2400">
              <a:latin typeface="Times New Roman" pitchFamily="18" charset="0"/>
            </a:endParaRPr>
          </a:p>
        </p:txBody>
      </p:sp>
      <p:sp>
        <p:nvSpPr>
          <p:cNvPr id="4101" name="Line 5"/>
          <p:cNvSpPr>
            <a:spLocks noChangeShapeType="1"/>
          </p:cNvSpPr>
          <p:nvPr/>
        </p:nvSpPr>
        <p:spPr bwMode="auto">
          <a:xfrm flipV="1">
            <a:off x="609600" y="6172200"/>
            <a:ext cx="7924800" cy="0"/>
          </a:xfrm>
          <a:prstGeom prst="line">
            <a:avLst/>
          </a:prstGeom>
          <a:noFill/>
          <a:ln w="3175">
            <a:solidFill>
              <a:schemeClr val="accent2"/>
            </a:solidFill>
            <a:round/>
            <a:headEnd/>
            <a:tailEnd/>
          </a:ln>
          <a:effectLst/>
        </p:spPr>
        <p:txBody>
          <a:bodyPr/>
          <a:lstStyle/>
          <a:p>
            <a:pPr>
              <a:defRPr/>
            </a:pPr>
            <a:endParaRPr lang="cs-CZ"/>
          </a:p>
        </p:txBody>
      </p:sp>
      <p:sp>
        <p:nvSpPr>
          <p:cNvPr id="4102" name="Rectangle 6"/>
          <p:cNvSpPr>
            <a:spLocks noGrp="1" noChangeArrowheads="1"/>
          </p:cNvSpPr>
          <p:nvPr>
            <p:ph type="dt" sz="half" idx="2"/>
          </p:nvPr>
        </p:nvSpPr>
        <p:spPr bwMode="auto">
          <a:xfrm>
            <a:off x="609600" y="6245225"/>
            <a:ext cx="19812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cs-CZ"/>
          </a:p>
        </p:txBody>
      </p:sp>
      <p:sp>
        <p:nvSpPr>
          <p:cNvPr id="4103" name="Rectangle 7"/>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00"/>
            </a:lvl1pPr>
          </a:lstStyle>
          <a:p>
            <a:pPr>
              <a:defRPr/>
            </a:pPr>
            <a:endParaRPr lang="cs-CZ"/>
          </a:p>
        </p:txBody>
      </p:sp>
      <p:sp>
        <p:nvSpPr>
          <p:cNvPr id="4104" name="Rectangle 8"/>
          <p:cNvSpPr>
            <a:spLocks noGrp="1" noChangeArrowheads="1"/>
          </p:cNvSpPr>
          <p:nvPr>
            <p:ph type="sldNum" sz="quarter" idx="4"/>
          </p:nvPr>
        </p:nvSpPr>
        <p:spPr bwMode="auto">
          <a:xfrm>
            <a:off x="6553200" y="6245225"/>
            <a:ext cx="19812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fld id="{EB7D22B1-6B39-40E1-A5E0-E79AC5EB0553}"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87"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iming>
    <p:tnLst>
      <p:par>
        <p:cTn id="1" dur="indefinite" restart="never" nodeType="tmRoot"/>
      </p:par>
    </p:tnLst>
  </p:timing>
  <p:txStyles>
    <p:titleStyle>
      <a:lvl1pPr algn="l" rtl="0" eaLnBrk="0" fontAlgn="base" hangingPunct="0">
        <a:spcBef>
          <a:spcPct val="0"/>
        </a:spcBef>
        <a:spcAft>
          <a:spcPct val="0"/>
        </a:spcAft>
        <a:defRPr sz="3800">
          <a:solidFill>
            <a:schemeClr val="tx2"/>
          </a:solidFill>
          <a:latin typeface="+mj-lt"/>
          <a:ea typeface="+mj-ea"/>
          <a:cs typeface="+mj-cs"/>
        </a:defRPr>
      </a:lvl1pPr>
      <a:lvl2pPr algn="l" rtl="0" eaLnBrk="0" fontAlgn="base" hangingPunct="0">
        <a:spcBef>
          <a:spcPct val="0"/>
        </a:spcBef>
        <a:spcAft>
          <a:spcPct val="0"/>
        </a:spcAft>
        <a:defRPr sz="3800">
          <a:solidFill>
            <a:schemeClr val="tx2"/>
          </a:solidFill>
          <a:latin typeface="Verdana" pitchFamily="34" charset="0"/>
        </a:defRPr>
      </a:lvl2pPr>
      <a:lvl3pPr algn="l" rtl="0" eaLnBrk="0" fontAlgn="base" hangingPunct="0">
        <a:spcBef>
          <a:spcPct val="0"/>
        </a:spcBef>
        <a:spcAft>
          <a:spcPct val="0"/>
        </a:spcAft>
        <a:defRPr sz="3800">
          <a:solidFill>
            <a:schemeClr val="tx2"/>
          </a:solidFill>
          <a:latin typeface="Verdana" pitchFamily="34" charset="0"/>
        </a:defRPr>
      </a:lvl3pPr>
      <a:lvl4pPr algn="l" rtl="0" eaLnBrk="0" fontAlgn="base" hangingPunct="0">
        <a:spcBef>
          <a:spcPct val="0"/>
        </a:spcBef>
        <a:spcAft>
          <a:spcPct val="0"/>
        </a:spcAft>
        <a:defRPr sz="3800">
          <a:solidFill>
            <a:schemeClr val="tx2"/>
          </a:solidFill>
          <a:latin typeface="Verdana" pitchFamily="34" charset="0"/>
        </a:defRPr>
      </a:lvl4pPr>
      <a:lvl5pPr algn="l" rtl="0" eaLnBrk="0" fontAlgn="base" hangingPunct="0">
        <a:spcBef>
          <a:spcPct val="0"/>
        </a:spcBef>
        <a:spcAft>
          <a:spcPct val="0"/>
        </a:spcAft>
        <a:defRPr sz="3800">
          <a:solidFill>
            <a:schemeClr val="tx2"/>
          </a:solidFill>
          <a:latin typeface="Verdana" pitchFamily="34" charset="0"/>
        </a:defRPr>
      </a:lvl5pPr>
      <a:lvl6pPr marL="457200" algn="l" rtl="0" fontAlgn="base">
        <a:spcBef>
          <a:spcPct val="0"/>
        </a:spcBef>
        <a:spcAft>
          <a:spcPct val="0"/>
        </a:spcAft>
        <a:defRPr sz="3800">
          <a:solidFill>
            <a:schemeClr val="tx2"/>
          </a:solidFill>
          <a:latin typeface="Verdana" pitchFamily="34" charset="0"/>
        </a:defRPr>
      </a:lvl6pPr>
      <a:lvl7pPr marL="914400" algn="l" rtl="0" fontAlgn="base">
        <a:spcBef>
          <a:spcPct val="0"/>
        </a:spcBef>
        <a:spcAft>
          <a:spcPct val="0"/>
        </a:spcAft>
        <a:defRPr sz="3800">
          <a:solidFill>
            <a:schemeClr val="tx2"/>
          </a:solidFill>
          <a:latin typeface="Verdana" pitchFamily="34" charset="0"/>
        </a:defRPr>
      </a:lvl7pPr>
      <a:lvl8pPr marL="1371600" algn="l" rtl="0" fontAlgn="base">
        <a:spcBef>
          <a:spcPct val="0"/>
        </a:spcBef>
        <a:spcAft>
          <a:spcPct val="0"/>
        </a:spcAft>
        <a:defRPr sz="3800">
          <a:solidFill>
            <a:schemeClr val="tx2"/>
          </a:solidFill>
          <a:latin typeface="Verdana" pitchFamily="34" charset="0"/>
        </a:defRPr>
      </a:lvl8pPr>
      <a:lvl9pPr marL="1828800" algn="l" rtl="0" fontAlgn="base">
        <a:spcBef>
          <a:spcPct val="0"/>
        </a:spcBef>
        <a:spcAft>
          <a:spcPct val="0"/>
        </a:spcAft>
        <a:defRPr sz="3800">
          <a:solidFill>
            <a:schemeClr val="tx2"/>
          </a:solidFill>
          <a:latin typeface="Verdana" pitchFamily="34" charset="0"/>
        </a:defRPr>
      </a:lvl9pPr>
    </p:titleStyle>
    <p:bodyStyle>
      <a:lvl1pPr marL="469900" indent="-469900" algn="l" rtl="0" eaLnBrk="0" fontAlgn="base" hangingPunct="0">
        <a:spcBef>
          <a:spcPct val="20000"/>
        </a:spcBef>
        <a:spcAft>
          <a:spcPct val="0"/>
        </a:spcAft>
        <a:buClr>
          <a:schemeClr val="accent2"/>
        </a:buClr>
        <a:buFont typeface="Wingdings" pitchFamily="2" charset="2"/>
        <a:buChar char="o"/>
        <a:defRPr sz="3000">
          <a:solidFill>
            <a:schemeClr val="tx1"/>
          </a:solidFill>
          <a:latin typeface="+mn-lt"/>
          <a:ea typeface="+mn-ea"/>
          <a:cs typeface="+mn-cs"/>
        </a:defRPr>
      </a:lvl1pPr>
      <a:lvl2pPr marL="908050" indent="-436563" algn="l" rtl="0" eaLnBrk="0" fontAlgn="base" hangingPunct="0">
        <a:spcBef>
          <a:spcPct val="20000"/>
        </a:spcBef>
        <a:spcAft>
          <a:spcPct val="0"/>
        </a:spcAft>
        <a:buClr>
          <a:schemeClr val="accent2"/>
        </a:buClr>
        <a:buFont typeface="Wingdings" pitchFamily="2" charset="2"/>
        <a:buChar char="n"/>
        <a:defRPr sz="2600">
          <a:solidFill>
            <a:schemeClr val="tx1"/>
          </a:solidFill>
          <a:latin typeface="+mn-lt"/>
        </a:defRPr>
      </a:lvl2pPr>
      <a:lvl3pPr marL="1304925" indent="-395288" algn="l" rtl="0" eaLnBrk="0" fontAlgn="base" hangingPunct="0">
        <a:spcBef>
          <a:spcPct val="20000"/>
        </a:spcBef>
        <a:spcAft>
          <a:spcPct val="0"/>
        </a:spcAft>
        <a:buClr>
          <a:schemeClr val="accent2"/>
        </a:buClr>
        <a:buFont typeface="Wingdings" pitchFamily="2" charset="2"/>
        <a:buChar char="o"/>
        <a:defRPr sz="2300">
          <a:solidFill>
            <a:schemeClr val="tx1"/>
          </a:solidFill>
          <a:latin typeface="+mn-lt"/>
        </a:defRPr>
      </a:lvl3pPr>
      <a:lvl4pPr marL="1693863" indent="-387350" algn="l" rtl="0" eaLnBrk="0" fontAlgn="base" hangingPunct="0">
        <a:spcBef>
          <a:spcPct val="20000"/>
        </a:spcBef>
        <a:spcAft>
          <a:spcPct val="0"/>
        </a:spcAft>
        <a:buClr>
          <a:schemeClr val="accent2"/>
        </a:buClr>
        <a:buFont typeface="Wingdings" pitchFamily="2" charset="2"/>
        <a:buChar char="n"/>
        <a:defRPr sz="2000">
          <a:solidFill>
            <a:schemeClr val="tx1"/>
          </a:solidFill>
          <a:latin typeface="+mn-lt"/>
        </a:defRPr>
      </a:lvl4pPr>
      <a:lvl5pPr marL="2093913" indent="-398463" algn="l" rtl="0" eaLnBrk="0" fontAlgn="base" hangingPunct="0">
        <a:spcBef>
          <a:spcPct val="25000"/>
        </a:spcBef>
        <a:spcAft>
          <a:spcPct val="0"/>
        </a:spcAft>
        <a:buClr>
          <a:schemeClr val="accent2"/>
        </a:buClr>
        <a:buFont typeface="Wingdings" pitchFamily="2" charset="2"/>
        <a:buChar char="§"/>
        <a:defRPr sz="2000">
          <a:solidFill>
            <a:schemeClr val="tx1"/>
          </a:solidFill>
          <a:latin typeface="+mn-lt"/>
        </a:defRPr>
      </a:lvl5pPr>
      <a:lvl6pPr marL="2551113" indent="-398463" algn="l" rtl="0" fontAlgn="base">
        <a:spcBef>
          <a:spcPct val="25000"/>
        </a:spcBef>
        <a:spcAft>
          <a:spcPct val="0"/>
        </a:spcAft>
        <a:buClr>
          <a:schemeClr val="accent2"/>
        </a:buClr>
        <a:buFont typeface="Wingdings" pitchFamily="2" charset="2"/>
        <a:buChar char="§"/>
        <a:defRPr sz="2000">
          <a:solidFill>
            <a:schemeClr val="tx1"/>
          </a:solidFill>
          <a:latin typeface="+mn-lt"/>
        </a:defRPr>
      </a:lvl6pPr>
      <a:lvl7pPr marL="3008313" indent="-398463" algn="l" rtl="0" fontAlgn="base">
        <a:spcBef>
          <a:spcPct val="25000"/>
        </a:spcBef>
        <a:spcAft>
          <a:spcPct val="0"/>
        </a:spcAft>
        <a:buClr>
          <a:schemeClr val="accent2"/>
        </a:buClr>
        <a:buFont typeface="Wingdings" pitchFamily="2" charset="2"/>
        <a:buChar char="§"/>
        <a:defRPr sz="2000">
          <a:solidFill>
            <a:schemeClr val="tx1"/>
          </a:solidFill>
          <a:latin typeface="+mn-lt"/>
        </a:defRPr>
      </a:lvl7pPr>
      <a:lvl8pPr marL="3465513" indent="-398463" algn="l" rtl="0" fontAlgn="base">
        <a:spcBef>
          <a:spcPct val="25000"/>
        </a:spcBef>
        <a:spcAft>
          <a:spcPct val="0"/>
        </a:spcAft>
        <a:buClr>
          <a:schemeClr val="accent2"/>
        </a:buClr>
        <a:buFont typeface="Wingdings" pitchFamily="2" charset="2"/>
        <a:buChar char="§"/>
        <a:defRPr sz="2000">
          <a:solidFill>
            <a:schemeClr val="tx1"/>
          </a:solidFill>
          <a:latin typeface="+mn-lt"/>
        </a:defRPr>
      </a:lvl8pPr>
      <a:lvl9pPr marL="3922713" indent="-398463" algn="l" rtl="0" fontAlgn="base">
        <a:spcBef>
          <a:spcPct val="25000"/>
        </a:spcBef>
        <a:spcAft>
          <a:spcPct val="0"/>
        </a:spcAft>
        <a:buClr>
          <a:schemeClr val="accent2"/>
        </a:buClr>
        <a:buFont typeface="Wingdings" pitchFamily="2" charset="2"/>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fontAlgn="auto">
              <a:spcBef>
                <a:spcPts val="0"/>
              </a:spcBef>
              <a:spcAft>
                <a:spcPts val="0"/>
              </a:spcAft>
            </a:pPr>
            <a:fld id="{B709B5F3-256B-4911-A9AF-0390F2E14996}" type="datetimeFigureOut">
              <a:rPr lang="cs-CZ" smtClean="0">
                <a:solidFill>
                  <a:prstClr val="black">
                    <a:tint val="75000"/>
                  </a:prstClr>
                </a:solidFill>
                <a:latin typeface="Calibri"/>
              </a:rPr>
              <a:pPr fontAlgn="auto">
                <a:spcBef>
                  <a:spcPts val="0"/>
                </a:spcBef>
                <a:spcAft>
                  <a:spcPts val="0"/>
                </a:spcAft>
              </a:pPr>
              <a:t>15.6.2012</a:t>
            </a:fld>
            <a:endParaRPr lang="cs-CZ">
              <a:solidFill>
                <a:prstClr val="black">
                  <a:tint val="75000"/>
                </a:prstClr>
              </a:solidFill>
              <a:latin typeface="Calibri"/>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fontAlgn="auto">
              <a:spcBef>
                <a:spcPts val="0"/>
              </a:spcBef>
              <a:spcAft>
                <a:spcPts val="0"/>
              </a:spcAft>
            </a:pPr>
            <a:endParaRPr lang="cs-CZ">
              <a:solidFill>
                <a:prstClr val="black">
                  <a:tint val="75000"/>
                </a:prstClr>
              </a:solidFill>
              <a:latin typeface="Calibri"/>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auto">
              <a:spcBef>
                <a:spcPts val="0"/>
              </a:spcBef>
              <a:spcAft>
                <a:spcPts val="0"/>
              </a:spcAft>
            </a:pPr>
            <a:fld id="{C7BF128A-FE21-45C0-8013-8108B4F95F7C}" type="slidenum">
              <a:rPr lang="cs-CZ" smtClean="0">
                <a:solidFill>
                  <a:prstClr val="black">
                    <a:tint val="75000"/>
                  </a:prstClr>
                </a:solidFill>
                <a:latin typeface="Calibri"/>
              </a:rPr>
              <a:pPr fontAlgn="auto">
                <a:spcBef>
                  <a:spcPts val="0"/>
                </a:spcBef>
                <a:spcAft>
                  <a:spcPts val="0"/>
                </a:spcAft>
              </a:pPr>
              <a:t>‹#›</a:t>
            </a:fld>
            <a:endParaRPr lang="cs-CZ">
              <a:solidFill>
                <a:prstClr val="black">
                  <a:tint val="75000"/>
                </a:prstClr>
              </a:solidFill>
              <a:latin typeface="Calibri"/>
            </a:endParaRPr>
          </a:p>
        </p:txBody>
      </p:sp>
    </p:spTree>
    <p:extLst>
      <p:ext uri="{BB962C8B-B14F-4D97-AF65-F5344CB8AC3E}">
        <p14:creationId xmlns:p14="http://schemas.microsoft.com/office/powerpoint/2010/main" val="2861079561"/>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defRPr/>
            </a:pPr>
            <a:endParaRPr lang="cs-CZ">
              <a:solidFill>
                <a:srgbClr val="000000"/>
              </a:solidFill>
              <a:latin typeface="Arial" charset="0"/>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cs-CZ">
              <a:solidFill>
                <a:srgbClr val="000000"/>
              </a:solidFill>
              <a:latin typeface="Arial" charset="0"/>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a:defRPr/>
            </a:pPr>
            <a:fld id="{9A02675C-6D1B-436C-891D-18BDA4760ECE}" type="slidenum">
              <a:rPr lang="cs-CZ">
                <a:solidFill>
                  <a:srgbClr val="000000"/>
                </a:solidFill>
                <a:latin typeface="Arial" charset="0"/>
              </a:rPr>
              <a:pPr>
                <a:defRPr/>
              </a:pPr>
              <a:t>‹#›</a:t>
            </a:fld>
            <a:endParaRPr lang="cs-CZ">
              <a:solidFill>
                <a:srgbClr val="000000"/>
              </a:solidFill>
              <a:latin typeface="Arial" charset="0"/>
            </a:endParaRPr>
          </a:p>
        </p:txBody>
      </p:sp>
    </p:spTree>
    <p:extLst>
      <p:ext uri="{BB962C8B-B14F-4D97-AF65-F5344CB8AC3E}">
        <p14:creationId xmlns:p14="http://schemas.microsoft.com/office/powerpoint/2010/main" val="2883589870"/>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www.google.com/"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www.google.cz/" TargetMode="Externa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39" y="1124744"/>
            <a:ext cx="9144000" cy="5733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Nadpis 1"/>
          <p:cNvSpPr>
            <a:spLocks noGrp="1"/>
          </p:cNvSpPr>
          <p:nvPr>
            <p:ph type="ctrTitle"/>
          </p:nvPr>
        </p:nvSpPr>
        <p:spPr>
          <a:xfrm>
            <a:off x="1155700" y="7938"/>
            <a:ext cx="6832600" cy="2412950"/>
          </a:xfrm>
        </p:spPr>
        <p:txBody>
          <a:bodyPr>
            <a:normAutofit fontScale="90000"/>
          </a:bodyPr>
          <a:lstStyle/>
          <a:p>
            <a:pPr eaLnBrk="1" hangingPunct="1">
              <a:defRPr/>
            </a:pPr>
            <a:r>
              <a:rPr lang="cs-CZ" sz="2800" b="1" dirty="0">
                <a:solidFill>
                  <a:srgbClr val="C00000"/>
                </a:solidFill>
                <a:latin typeface="Times New Roman" pitchFamily="18" charset="0"/>
                <a:cs typeface="Times New Roman" pitchFamily="18" charset="0"/>
              </a:rPr>
              <a:t>Název školy: </a:t>
            </a:r>
            <a:r>
              <a:rPr lang="cs-CZ" sz="2800" i="1" dirty="0">
                <a:solidFill>
                  <a:srgbClr val="C00000"/>
                </a:solidFill>
                <a:latin typeface="Times New Roman" pitchFamily="18" charset="0"/>
                <a:cs typeface="Times New Roman" pitchFamily="18" charset="0"/>
              </a:rPr>
              <a:t>ZŠ Klášterec nad Ohří, Krátká 676</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Autor: </a:t>
            </a:r>
            <a:r>
              <a:rPr lang="cs-CZ" sz="2800" i="1" dirty="0" smtClean="0">
                <a:solidFill>
                  <a:srgbClr val="C00000"/>
                </a:solidFill>
                <a:latin typeface="Times New Roman" pitchFamily="18" charset="0"/>
                <a:cs typeface="Times New Roman" pitchFamily="18" charset="0"/>
              </a:rPr>
              <a:t>Bc. Michael RADIMERSKÝ</a:t>
            </a:r>
            <a:r>
              <a:rPr lang="cs-CZ" sz="2800" i="1" dirty="0">
                <a:solidFill>
                  <a:srgbClr val="C00000"/>
                </a:solidFill>
                <a:latin typeface="Times New Roman" pitchFamily="18" charset="0"/>
                <a:cs typeface="Times New Roman" pitchFamily="18" charset="0"/>
              </a:rPr>
              <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Název materiálu: </a:t>
            </a:r>
            <a:r>
              <a:rPr lang="cs-CZ" sz="2800" i="1" dirty="0" smtClean="0">
                <a:solidFill>
                  <a:srgbClr val="C00000"/>
                </a:solidFill>
                <a:latin typeface="Times New Roman" pitchFamily="18" charset="0"/>
                <a:cs typeface="Times New Roman" pitchFamily="18" charset="0"/>
              </a:rPr>
              <a:t>VY_32_INOVACE_7_32_ VESNIČKA JAVOŘÍČKO – DALŠÍ OBĚT NACISTICKÉ ZLOVŮLE</a:t>
            </a:r>
            <a:r>
              <a:rPr lang="cs-CZ" sz="2800" dirty="0">
                <a:solidFill>
                  <a:srgbClr val="C00000"/>
                </a:solidFill>
                <a:latin typeface="Times New Roman" pitchFamily="18" charset="0"/>
                <a:cs typeface="Times New Roman" pitchFamily="18" charset="0"/>
              </a:rPr>
              <a:t/>
            </a:r>
            <a:br>
              <a:rPr lang="cs-CZ" sz="2800"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Číslo projektu: </a:t>
            </a:r>
            <a:r>
              <a:rPr lang="cs-CZ" sz="2800" dirty="0">
                <a:solidFill>
                  <a:srgbClr val="C00000"/>
                </a:solidFill>
                <a:latin typeface="Times New Roman" pitchFamily="18" charset="0"/>
                <a:cs typeface="Times New Roman" pitchFamily="18" charset="0"/>
              </a:rPr>
              <a:t>CZ.1.07/1.4.00/21.1115</a:t>
            </a:r>
            <a:endParaRPr lang="cs-CZ" dirty="0">
              <a:solidFill>
                <a:srgbClr val="C00000"/>
              </a:solidFill>
            </a:endParaRPr>
          </a:p>
        </p:txBody>
      </p:sp>
      <p:sp>
        <p:nvSpPr>
          <p:cNvPr id="3" name="Podnadpis 2"/>
          <p:cNvSpPr>
            <a:spLocks noGrp="1"/>
          </p:cNvSpPr>
          <p:nvPr>
            <p:ph type="subTitle" idx="1"/>
          </p:nvPr>
        </p:nvSpPr>
        <p:spPr/>
        <p:txBody>
          <a:bodyPr/>
          <a:lstStyle/>
          <a:p>
            <a:pPr algn="ctr" eaLnBrk="1" hangingPunct="1">
              <a:defRPr/>
            </a:pPr>
            <a:r>
              <a:rPr lang="cs-CZ" b="1" dirty="0">
                <a:solidFill>
                  <a:srgbClr val="FFFF00"/>
                </a:solidFill>
                <a:effectLst>
                  <a:outerShdw blurRad="38100" dist="38100" dir="2700000" algn="tl">
                    <a:srgbClr val="000000">
                      <a:alpha val="43137"/>
                    </a:srgbClr>
                  </a:outerShdw>
                </a:effectLst>
              </a:rPr>
              <a:t>Anotace: Prezentace pro  </a:t>
            </a:r>
            <a:r>
              <a:rPr lang="cs-CZ" b="1" dirty="0" smtClean="0">
                <a:solidFill>
                  <a:srgbClr val="FFFF00"/>
                </a:solidFill>
                <a:effectLst>
                  <a:outerShdw blurRad="38100" dist="38100" dir="2700000" algn="tl">
                    <a:srgbClr val="000000">
                      <a:alpha val="43137"/>
                    </a:srgbClr>
                  </a:outerShdw>
                </a:effectLst>
              </a:rPr>
              <a:t>9. </a:t>
            </a:r>
            <a:r>
              <a:rPr lang="cs-CZ" b="1" dirty="0">
                <a:solidFill>
                  <a:srgbClr val="FFFF00"/>
                </a:solidFill>
                <a:effectLst>
                  <a:outerShdw blurRad="38100" dist="38100" dir="2700000" algn="tl">
                    <a:srgbClr val="000000">
                      <a:alpha val="43137"/>
                    </a:srgbClr>
                  </a:outerShdw>
                </a:effectLst>
              </a:rPr>
              <a:t>ročník. K výkladu</a:t>
            </a:r>
          </a:p>
        </p:txBody>
      </p:sp>
      <p:pic>
        <p:nvPicPr>
          <p:cNvPr id="3077" name="obrázek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5513" y="5394325"/>
            <a:ext cx="4687887" cy="14636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07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158875" cy="1512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Obrázek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91475" y="-14288"/>
            <a:ext cx="1152525" cy="1492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4868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Obrázek 5" descr="Javoříčko20003.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23938" y="-214313"/>
            <a:ext cx="10841038" cy="7072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5" name="Rectangle 2"/>
          <p:cNvSpPr>
            <a:spLocks noGrp="1" noChangeArrowheads="1"/>
          </p:cNvSpPr>
          <p:nvPr>
            <p:ph type="ctrTitle"/>
          </p:nvPr>
        </p:nvSpPr>
        <p:spPr>
          <a:xfrm>
            <a:off x="714375" y="404664"/>
            <a:ext cx="7772400" cy="2917179"/>
          </a:xfrm>
        </p:spPr>
        <p:txBody>
          <a:bodyPr/>
          <a:lstStyle/>
          <a:p>
            <a:pPr algn="ctr" eaLnBrk="1" hangingPunct="1"/>
            <a:r>
              <a:rPr lang="cs-CZ" sz="8000" b="1" u="sng" dirty="0" smtClean="0">
                <a:effectLst>
                  <a:outerShdw blurRad="38100" dist="38100" dir="2700000" algn="tl">
                    <a:srgbClr val="000000">
                      <a:alpha val="43137"/>
                    </a:srgbClr>
                  </a:outerShdw>
                </a:effectLst>
                <a:latin typeface="Elephant" pitchFamily="18" charset="0"/>
              </a:rPr>
              <a:t>Vesnička Javoříčko </a:t>
            </a:r>
          </a:p>
        </p:txBody>
      </p:sp>
      <p:sp>
        <p:nvSpPr>
          <p:cNvPr id="3076" name="Rectangle 3"/>
          <p:cNvSpPr>
            <a:spLocks noGrp="1" noChangeArrowheads="1"/>
          </p:cNvSpPr>
          <p:nvPr>
            <p:ph type="subTitle" idx="1"/>
          </p:nvPr>
        </p:nvSpPr>
        <p:spPr>
          <a:xfrm>
            <a:off x="1000125" y="5072063"/>
            <a:ext cx="7010400" cy="1600200"/>
          </a:xfrm>
        </p:spPr>
        <p:txBody>
          <a:bodyPr/>
          <a:lstStyle/>
          <a:p>
            <a:pPr algn="ctr" eaLnBrk="1" hangingPunct="1"/>
            <a:r>
              <a:rPr lang="cs-CZ" sz="3600" b="1" u="sng" dirty="0" smtClean="0">
                <a:effectLst>
                  <a:outerShdw blurRad="38100" dist="38100" dir="2700000" algn="tl">
                    <a:srgbClr val="000000">
                      <a:alpha val="43137"/>
                    </a:srgbClr>
                  </a:outerShdw>
                </a:effectLst>
              </a:rPr>
              <a:t>DALŠÍ OBĚŤ NACISTICKÉ ZLOVŮLE</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cs-CZ" smtClean="0"/>
              <a:t>Úvod</a:t>
            </a:r>
          </a:p>
        </p:txBody>
      </p:sp>
      <p:sp>
        <p:nvSpPr>
          <p:cNvPr id="4099" name="Rectangle 3"/>
          <p:cNvSpPr>
            <a:spLocks noGrp="1" noChangeArrowheads="1"/>
          </p:cNvSpPr>
          <p:nvPr>
            <p:ph type="body" idx="1"/>
          </p:nvPr>
        </p:nvSpPr>
        <p:spPr/>
        <p:txBody>
          <a:bodyPr/>
          <a:lstStyle/>
          <a:p>
            <a:pPr eaLnBrk="1" hangingPunct="1"/>
            <a:r>
              <a:rPr lang="cs-CZ" dirty="0" smtClean="0"/>
              <a:t>Javoříčko je známé krápníkovými jeskyněmi,12km jihozápadně od Litovle. Na samém sklonku druhé světové války,5.května 1945,byla vypálena ustupujícími nacistickými vojsky pod záminkou, že se tam skrývali partyzáni. Všichni mužští obyvatelé vesnice byli vyvražděni.</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Nadpis 1"/>
          <p:cNvSpPr>
            <a:spLocks noGrp="1"/>
          </p:cNvSpPr>
          <p:nvPr>
            <p:ph type="title"/>
          </p:nvPr>
        </p:nvSpPr>
        <p:spPr/>
        <p:txBody>
          <a:bodyPr/>
          <a:lstStyle/>
          <a:p>
            <a:pPr eaLnBrk="1" hangingPunct="1"/>
            <a:endParaRPr lang="cs-CZ" smtClean="0"/>
          </a:p>
        </p:txBody>
      </p:sp>
      <p:pic>
        <p:nvPicPr>
          <p:cNvPr id="5123" name="Zástupný symbol pro obsah 3" descr="Javoříčko0003.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20800" y="0"/>
            <a:ext cx="12277725" cy="7072313"/>
          </a:xfrm>
        </p:spPr>
      </p:pic>
      <p:cxnSp>
        <p:nvCxnSpPr>
          <p:cNvPr id="9" name="Přímá spojovací šipka 8"/>
          <p:cNvCxnSpPr/>
          <p:nvPr/>
        </p:nvCxnSpPr>
        <p:spPr>
          <a:xfrm>
            <a:off x="1143000" y="3786188"/>
            <a:ext cx="1000125" cy="928687"/>
          </a:xfrm>
          <a:prstGeom prst="straightConnector1">
            <a:avLst/>
          </a:prstGeom>
          <a:ln w="28575">
            <a:solidFill>
              <a:schemeClr val="accent2"/>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cs-CZ" smtClean="0"/>
              <a:t>Něco o vesničce </a:t>
            </a:r>
          </a:p>
        </p:txBody>
      </p:sp>
      <p:sp>
        <p:nvSpPr>
          <p:cNvPr id="6147" name="Rectangle 3"/>
          <p:cNvSpPr>
            <a:spLocks noGrp="1" noChangeArrowheads="1"/>
          </p:cNvSpPr>
          <p:nvPr>
            <p:ph type="body" idx="1"/>
          </p:nvPr>
        </p:nvSpPr>
        <p:spPr/>
        <p:txBody>
          <a:bodyPr/>
          <a:lstStyle/>
          <a:p>
            <a:pPr eaLnBrk="1" hangingPunct="1"/>
            <a:r>
              <a:rPr lang="cs-CZ" sz="2600" dirty="0" smtClean="0"/>
              <a:t>Javoříčko leží v horském úžlabí Českomoravské vysočiny, vzdáleno asi 14 km západně od Litovle, okres Olomouc. Osada vystřídala dle zemských desek 5 různých názvů: v r. 1348 to byly Javorovice, později Javorové, Javorov, Javoří a poprvé r. 1464 Javoříčko. Severozápadním směrem protéká vesnicí potok Javoříčka, podél jehož obou břehů stály původní domy. </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6"/>
          <p:cNvSpPr>
            <a:spLocks noGrp="1" noChangeArrowheads="1"/>
          </p:cNvSpPr>
          <p:nvPr>
            <p:ph type="title"/>
          </p:nvPr>
        </p:nvSpPr>
        <p:spPr>
          <a:xfrm>
            <a:off x="1546225" y="260350"/>
            <a:ext cx="7597775" cy="1108075"/>
          </a:xfrm>
        </p:spPr>
        <p:txBody>
          <a:bodyPr/>
          <a:lstStyle/>
          <a:p>
            <a:pPr eaLnBrk="1" hangingPunct="1"/>
            <a:r>
              <a:rPr lang="cs-CZ" dirty="0" smtClean="0"/>
              <a:t>                  </a:t>
            </a:r>
            <a:r>
              <a:rPr lang="cs-CZ" b="1" u="sng" dirty="0" smtClean="0">
                <a:effectLst>
                  <a:outerShdw blurRad="38100" dist="38100" dir="2700000" algn="tl">
                    <a:srgbClr val="000000">
                      <a:alpha val="43137"/>
                    </a:srgbClr>
                  </a:outerShdw>
                </a:effectLst>
              </a:rPr>
              <a:t>JAVOŘÍČKO</a:t>
            </a:r>
          </a:p>
        </p:txBody>
      </p:sp>
      <p:pic>
        <p:nvPicPr>
          <p:cNvPr id="7171" name="Picture 5" descr="ob1"/>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68313" y="1625600"/>
            <a:ext cx="8243887" cy="5232400"/>
          </a:xfr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type="body" idx="1"/>
          </p:nvPr>
        </p:nvSpPr>
        <p:spPr>
          <a:xfrm>
            <a:off x="468313" y="1628775"/>
            <a:ext cx="8108950" cy="5686425"/>
          </a:xfrm>
        </p:spPr>
        <p:txBody>
          <a:bodyPr/>
          <a:lstStyle/>
          <a:p>
            <a:pPr eaLnBrk="1" hangingPunct="1"/>
            <a:r>
              <a:rPr lang="cs-CZ" sz="3600" b="1" dirty="0" smtClean="0">
                <a:effectLst>
                  <a:outerShdw blurRad="38100" dist="38100" dir="2700000" algn="tl">
                    <a:srgbClr val="000000">
                      <a:alpha val="43137"/>
                    </a:srgbClr>
                  </a:outerShdw>
                </a:effectLst>
              </a:rPr>
              <a:t>5. května 1945 </a:t>
            </a:r>
            <a:r>
              <a:rPr lang="cs-CZ" sz="3600" dirty="0" smtClean="0"/>
              <a:t>se krvavou tragédií změnil vývoj vesnice. Německá ruka vypálila a zničila vše, co generace pilnou rukou postavily, ubila životy, které měly ve svobodné zemi spokojeně žít. </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11188" y="333375"/>
            <a:ext cx="8001000" cy="1216025"/>
          </a:xfrm>
        </p:spPr>
        <p:txBody>
          <a:bodyPr/>
          <a:lstStyle/>
          <a:p>
            <a:pPr eaLnBrk="1" hangingPunct="1"/>
            <a:r>
              <a:rPr lang="cs-CZ" smtClean="0"/>
              <a:t>5. květen 1945 </a:t>
            </a:r>
          </a:p>
        </p:txBody>
      </p:sp>
      <p:sp>
        <p:nvSpPr>
          <p:cNvPr id="9219" name="Rectangle 3"/>
          <p:cNvSpPr>
            <a:spLocks noGrp="1" noChangeArrowheads="1"/>
          </p:cNvSpPr>
          <p:nvPr>
            <p:ph type="body" idx="1"/>
          </p:nvPr>
        </p:nvSpPr>
        <p:spPr/>
        <p:txBody>
          <a:bodyPr/>
          <a:lstStyle/>
          <a:p>
            <a:pPr eaLnBrk="1" hangingPunct="1">
              <a:lnSpc>
                <a:spcPct val="80000"/>
              </a:lnSpc>
            </a:pPr>
            <a:r>
              <a:rPr lang="cs-CZ" sz="2600" dirty="0" smtClean="0"/>
              <a:t>Před 9. hodinou ráno začali SS-Manni z bouzovského hradu a jiné vojenské skupiny obkličovat osadu Javoříčko velkým obloukem z lesa, od osady Březiny, Veselíčka a obce Střemeníčka. Kolem 9. hodiny byla zapálena pancéřovou pěstí první chata u lesa, patřící p. Františku Lužnému z Konice, a potom postupně od západní strany dům vedle domu, až na malou kapli, hájovnu a školu. Stavení byla zapalována pancéřovými pěstmi nebo fosforovými bombami, které byly hozeny do příbytku okny. </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7" descr="ob3"/>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395288" y="692150"/>
            <a:ext cx="8496300" cy="5629275"/>
          </a:xfr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5" descr="ob5"/>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323850" y="690563"/>
            <a:ext cx="8569325" cy="5484812"/>
          </a:xfr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cs-CZ" b="1" smtClean="0"/>
              <a:t>MASAKR</a:t>
            </a:r>
          </a:p>
        </p:txBody>
      </p:sp>
      <p:sp>
        <p:nvSpPr>
          <p:cNvPr id="12291" name="Rectangle 3"/>
          <p:cNvSpPr>
            <a:spLocks noGrp="1" noChangeArrowheads="1"/>
          </p:cNvSpPr>
          <p:nvPr>
            <p:ph type="body" idx="1"/>
          </p:nvPr>
        </p:nvSpPr>
        <p:spPr>
          <a:xfrm>
            <a:off x="395288" y="1628774"/>
            <a:ext cx="8001000" cy="4608537"/>
          </a:xfrm>
        </p:spPr>
        <p:txBody>
          <a:bodyPr/>
          <a:lstStyle/>
          <a:p>
            <a:pPr eaLnBrk="1" hangingPunct="1"/>
            <a:r>
              <a:rPr lang="cs-CZ" sz="3200" dirty="0" smtClean="0">
                <a:effectLst>
                  <a:outerShdw blurRad="38100" dist="38100" dir="2700000" algn="tl">
                    <a:srgbClr val="000000">
                      <a:alpha val="43137"/>
                    </a:srgbClr>
                  </a:outerShdw>
                </a:effectLst>
              </a:rPr>
              <a:t>Všichni muži </a:t>
            </a:r>
            <a:r>
              <a:rPr lang="cs-CZ" sz="3200" b="1" dirty="0" smtClean="0">
                <a:solidFill>
                  <a:srgbClr val="C00000"/>
                </a:solidFill>
                <a:effectLst>
                  <a:outerShdw blurRad="38100" dist="38100" dir="2700000" algn="tl">
                    <a:srgbClr val="000000">
                      <a:alpha val="43137"/>
                    </a:srgbClr>
                  </a:outerShdw>
                </a:effectLst>
              </a:rPr>
              <a:t>od 15 let</a:t>
            </a:r>
            <a:r>
              <a:rPr lang="cs-CZ" sz="3200" dirty="0" smtClean="0">
                <a:effectLst>
                  <a:outerShdw blurRad="38100" dist="38100" dir="2700000" algn="tl">
                    <a:srgbClr val="000000">
                      <a:alpha val="43137"/>
                    </a:srgbClr>
                  </a:outerShdw>
                </a:effectLst>
              </a:rPr>
              <a:t>, až na ty, kterým se podařilo utéci potokem a skrýt se, nebo kteří byli za prací mimo osadu, byli zastřeleni. Někteří si museli lehnout na zem a byli zezadu popraveni. Mnozí byli utlučeni v hořících domech, kde byly jejich spálené mrtvoly nalezeny. </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type="body" idx="1"/>
          </p:nvPr>
        </p:nvSpPr>
        <p:spPr/>
        <p:txBody>
          <a:bodyPr/>
          <a:lstStyle/>
          <a:p>
            <a:pPr eaLnBrk="1" hangingPunct="1"/>
            <a:r>
              <a:rPr lang="cs-CZ" sz="4400" dirty="0" smtClean="0"/>
              <a:t>Ti, kteří se chtěli spasit útěkem, byli hlídkami buď zastřeleni mimo osadu, nebo vráceni zpět a teprve pak brutálním způsobem ubiti. </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cs-CZ" b="1" smtClean="0"/>
              <a:t>MASAKR</a:t>
            </a:r>
          </a:p>
        </p:txBody>
      </p:sp>
      <p:sp>
        <p:nvSpPr>
          <p:cNvPr id="14339" name="Rectangle 3"/>
          <p:cNvSpPr>
            <a:spLocks noGrp="1" noChangeArrowheads="1"/>
          </p:cNvSpPr>
          <p:nvPr>
            <p:ph type="body" idx="1"/>
          </p:nvPr>
        </p:nvSpPr>
        <p:spPr/>
        <p:txBody>
          <a:bodyPr/>
          <a:lstStyle/>
          <a:p>
            <a:pPr eaLnBrk="1" hangingPunct="1"/>
            <a:r>
              <a:rPr lang="cs-CZ" sz="2400" dirty="0" smtClean="0"/>
              <a:t>Ženy a děti musely opustit osadu.</a:t>
            </a:r>
          </a:p>
          <a:p>
            <a:pPr eaLnBrk="1" hangingPunct="1"/>
            <a:r>
              <a:rPr lang="cs-CZ" sz="2400" u="sng" dirty="0" smtClean="0"/>
              <a:t>Celkem bylo zastřeno </a:t>
            </a:r>
            <a:r>
              <a:rPr lang="cs-CZ" sz="2400" b="1" u="sng" dirty="0" smtClean="0">
                <a:solidFill>
                  <a:srgbClr val="C00000"/>
                </a:solidFill>
              </a:rPr>
              <a:t>38 mužů</a:t>
            </a:r>
            <a:r>
              <a:rPr lang="cs-CZ" sz="2400" u="sng" dirty="0" smtClean="0"/>
              <a:t>, nejmladší měl </a:t>
            </a:r>
            <a:r>
              <a:rPr lang="cs-CZ" sz="2400" b="1" u="sng" dirty="0" smtClean="0">
                <a:solidFill>
                  <a:srgbClr val="C00000"/>
                </a:solidFill>
              </a:rPr>
              <a:t>15 let</a:t>
            </a:r>
            <a:r>
              <a:rPr lang="cs-CZ" sz="2400" u="sng" dirty="0" smtClean="0"/>
              <a:t>, nejstarší</a:t>
            </a:r>
            <a:r>
              <a:rPr lang="cs-CZ" sz="2400" b="1" u="sng" dirty="0" smtClean="0">
                <a:solidFill>
                  <a:srgbClr val="C00000"/>
                </a:solidFill>
              </a:rPr>
              <a:t> 76</a:t>
            </a:r>
            <a:r>
              <a:rPr lang="cs-CZ" sz="2400" u="sng" dirty="0" smtClean="0"/>
              <a:t>. </a:t>
            </a:r>
            <a:r>
              <a:rPr lang="cs-CZ" sz="2400" dirty="0" smtClean="0"/>
              <a:t>Tento osud stihl i ty muže, kteří náhodou pobývali v Javoříčku nebo vesnicí a okolím procházeli. Po 13 hodině odtáhlo vraždící komando z Javoříčko zpět na Bouzov. </a:t>
            </a:r>
          </a:p>
          <a:p>
            <a:pPr eaLnBrk="1" hangingPunct="1"/>
            <a:r>
              <a:rPr lang="cs-CZ" sz="2400" dirty="0" smtClean="0"/>
              <a:t>V pondělí 7. května odpoledne několik mladých mužů z nejbližšího okolí, hlavně ze Střemeníčka započalo se smutnou prací.</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type="body" idx="1"/>
          </p:nvPr>
        </p:nvSpPr>
        <p:spPr/>
        <p:txBody>
          <a:bodyPr/>
          <a:lstStyle/>
          <a:p>
            <a:pPr eaLnBrk="1" hangingPunct="1"/>
            <a:r>
              <a:rPr lang="cs-CZ" sz="4000" dirty="0" smtClean="0"/>
              <a:t>Vykopali hlubokou šachtu- společný hrob. Kolem půl sedmé večer jsou hotovi. A nyní nastává ten nejsmutnější úkol: Uložit oběti do hrobu. </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5" descr="pomnik_hrob"/>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714375" y="0"/>
            <a:ext cx="10737850" cy="6897688"/>
          </a:xfrm>
          <a:noFill/>
        </p:spPr>
      </p:pic>
      <p:sp>
        <p:nvSpPr>
          <p:cNvPr id="16387" name="TextovéPole 4"/>
          <p:cNvSpPr txBox="1">
            <a:spLocks noChangeArrowheads="1"/>
          </p:cNvSpPr>
          <p:nvPr/>
        </p:nvSpPr>
        <p:spPr bwMode="auto">
          <a:xfrm>
            <a:off x="4500563" y="428625"/>
            <a:ext cx="3214687"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r>
              <a:rPr lang="cs-CZ" sz="4400" b="1" i="1">
                <a:solidFill>
                  <a:srgbClr val="C00000"/>
                </a:solidFill>
              </a:rPr>
              <a:t>Pamětní deska  </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5" descr="pm3"/>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1428750" y="-854075"/>
            <a:ext cx="6858000" cy="7712075"/>
          </a:xfr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cs-CZ" sz="3400" b="1" u="sng" dirty="0" smtClean="0">
                <a:effectLst>
                  <a:outerShdw blurRad="38100" dist="38100" dir="2700000" algn="tl">
                    <a:srgbClr val="000000">
                      <a:alpha val="43137"/>
                    </a:srgbClr>
                  </a:outerShdw>
                </a:effectLst>
              </a:rPr>
              <a:t>Vzpomíná paní Marie Zapletalová z Javoříčka</a:t>
            </a:r>
            <a:r>
              <a:rPr lang="cs-CZ" sz="3400" u="sng" dirty="0" smtClean="0">
                <a:effectLst>
                  <a:outerShdw blurRad="38100" dist="38100" dir="2700000" algn="tl">
                    <a:srgbClr val="000000">
                      <a:alpha val="43137"/>
                    </a:srgbClr>
                  </a:outerShdw>
                </a:effectLst>
              </a:rPr>
              <a:t> </a:t>
            </a:r>
          </a:p>
        </p:txBody>
      </p:sp>
      <p:sp>
        <p:nvSpPr>
          <p:cNvPr id="18435" name="Rectangle 3"/>
          <p:cNvSpPr>
            <a:spLocks noGrp="1" noChangeArrowheads="1"/>
          </p:cNvSpPr>
          <p:nvPr>
            <p:ph type="body" idx="1"/>
          </p:nvPr>
        </p:nvSpPr>
        <p:spPr/>
        <p:txBody>
          <a:bodyPr/>
          <a:lstStyle/>
          <a:p>
            <a:pPr eaLnBrk="1" hangingPunct="1"/>
            <a:r>
              <a:rPr lang="cs-CZ" sz="2600" smtClean="0"/>
              <a:t>Manžel přišel onoho tragického dne kolem 9.hodiny dopoledne domů z Březiny, kde byl za prací. Hned při příchodu domů řekl, že viděl jít k sousedovi panu Václavu Vlčkovi, a do myslivny několik německých vojáků. Abych si jeho výpověď sama ověřila, šla jsem se podívat přes plot, kde bylo dobře vidět tím směrem. Skutečně jsem zahlédla už přímo u Vlčků i v myslivně německé vojáky.</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endParaRPr lang="cs-CZ" smtClean="0"/>
          </a:p>
        </p:txBody>
      </p:sp>
      <p:sp>
        <p:nvSpPr>
          <p:cNvPr id="19459" name="Rectangle 3"/>
          <p:cNvSpPr>
            <a:spLocks noGrp="1" noChangeArrowheads="1"/>
          </p:cNvSpPr>
          <p:nvPr>
            <p:ph type="body" idx="1"/>
          </p:nvPr>
        </p:nvSpPr>
        <p:spPr/>
        <p:txBody>
          <a:bodyPr/>
          <a:lstStyle/>
          <a:p>
            <a:pPr eaLnBrk="1" hangingPunct="1"/>
            <a:r>
              <a:rPr lang="cs-CZ" smtClean="0"/>
              <a:t>Mezitím než jsem se vrátila zpět, už přišli i k našemu domku. Venku nebyl od nás nikdo. Sami začali rozbíjet venkovní okna (úderem pancéřových pěstí). Manžel šel na dvůr, aby zjistil co se děje. Hned ho začali vyslýchat, kolik tam bylo z pátku na sobotu partyzánů. Přitom si počínali surově – ztloukli ho. </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endParaRPr lang="cs-CZ" smtClean="0"/>
          </a:p>
        </p:txBody>
      </p:sp>
      <p:sp>
        <p:nvSpPr>
          <p:cNvPr id="20483" name="Rectangle 3"/>
          <p:cNvSpPr>
            <a:spLocks noGrp="1" noChangeArrowheads="1"/>
          </p:cNvSpPr>
          <p:nvPr>
            <p:ph type="body" idx="1"/>
          </p:nvPr>
        </p:nvSpPr>
        <p:spPr/>
        <p:txBody>
          <a:bodyPr/>
          <a:lstStyle/>
          <a:p>
            <a:pPr eaLnBrk="1" hangingPunct="1"/>
            <a:r>
              <a:rPr lang="cs-CZ" smtClean="0"/>
              <a:t>To už jsem vyšla i já ven a prosila, aby nás nechali na pokoji, že partyzáni u nás nebyli a my že o nich nic nevíme. Při této výpovědi mne strčil jeden z vojáků tak silně, že jsem se i s dítětem převrátila. Museli jsem ho následovat do kuchyně. Tady se mu znova snažil manžel dokazovat naši naprostou nevinu. </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endParaRPr lang="cs-CZ" smtClean="0"/>
          </a:p>
        </p:txBody>
      </p:sp>
      <p:sp>
        <p:nvSpPr>
          <p:cNvPr id="21507" name="Rectangle 3"/>
          <p:cNvSpPr>
            <a:spLocks noGrp="1" noChangeArrowheads="1"/>
          </p:cNvSpPr>
          <p:nvPr>
            <p:ph type="body" idx="1"/>
          </p:nvPr>
        </p:nvSpPr>
        <p:spPr/>
        <p:txBody>
          <a:bodyPr/>
          <a:lstStyle/>
          <a:p>
            <a:pPr eaLnBrk="1" hangingPunct="1"/>
            <a:r>
              <a:rPr lang="cs-CZ" smtClean="0"/>
              <a:t>Ani to však nic nepomohlo. Jeden z vojáků si sám vzal z kamen zápalky, manžel s ním musel na půdu, kde voják založil oheň. Potom nařídil manželovi odvázat dobytek a mně s dětmi okamžitě opustit dům. Muž chtěl též jít s námi, vrátil se však ještě pro čepici. </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endParaRPr lang="cs-CZ" smtClean="0"/>
          </a:p>
        </p:txBody>
      </p:sp>
      <p:sp>
        <p:nvSpPr>
          <p:cNvPr id="22531" name="Rectangle 3"/>
          <p:cNvSpPr>
            <a:spLocks noGrp="1" noChangeArrowheads="1"/>
          </p:cNvSpPr>
          <p:nvPr>
            <p:ph type="body" idx="1"/>
          </p:nvPr>
        </p:nvSpPr>
        <p:spPr/>
        <p:txBody>
          <a:bodyPr/>
          <a:lstStyle/>
          <a:p>
            <a:pPr eaLnBrk="1" hangingPunct="1"/>
            <a:r>
              <a:rPr lang="cs-CZ" sz="3600" smtClean="0"/>
              <a:t>Než mohl vyjít z domu, já s dětmi jsem už musela jít vesnicí nahoru (s sebou jsem si mohla vzíti jen dětský kočárek).</a:t>
            </a:r>
            <a:r>
              <a:rPr lang="cs-CZ" smtClean="0"/>
              <a:t> </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cs-CZ" b="1" u="sng" dirty="0" smtClean="0">
                <a:effectLst>
                  <a:outerShdw blurRad="38100" dist="38100" dir="2700000" algn="tl">
                    <a:srgbClr val="000000">
                      <a:alpha val="43137"/>
                    </a:srgbClr>
                  </a:outerShdw>
                </a:effectLst>
              </a:rPr>
              <a:t>Marie </a:t>
            </a:r>
            <a:r>
              <a:rPr lang="cs-CZ" b="1" u="sng" dirty="0" err="1" smtClean="0">
                <a:effectLst>
                  <a:outerShdw blurRad="38100" dist="38100" dir="2700000" algn="tl">
                    <a:srgbClr val="000000">
                      <a:alpha val="43137"/>
                    </a:srgbClr>
                  </a:outerShdw>
                </a:effectLst>
              </a:rPr>
              <a:t>Šlucarová</a:t>
            </a:r>
            <a:r>
              <a:rPr lang="cs-CZ" u="sng" dirty="0" smtClean="0">
                <a:effectLst>
                  <a:outerShdw blurRad="38100" dist="38100" dir="2700000" algn="tl">
                    <a:srgbClr val="000000">
                      <a:alpha val="43137"/>
                    </a:srgbClr>
                  </a:outerShdw>
                </a:effectLst>
              </a:rPr>
              <a:t> </a:t>
            </a:r>
          </a:p>
        </p:txBody>
      </p:sp>
      <p:sp>
        <p:nvSpPr>
          <p:cNvPr id="23555" name="Rectangle 3"/>
          <p:cNvSpPr>
            <a:spLocks noGrp="1" noChangeArrowheads="1"/>
          </p:cNvSpPr>
          <p:nvPr>
            <p:ph type="body" idx="1"/>
          </p:nvPr>
        </p:nvSpPr>
        <p:spPr/>
        <p:txBody>
          <a:bodyPr/>
          <a:lstStyle/>
          <a:p>
            <a:pPr eaLnBrk="1" hangingPunct="1"/>
            <a:r>
              <a:rPr lang="cs-CZ" sz="2800" b="1" dirty="0" smtClean="0"/>
              <a:t>mezi zastřelenými měla otce a dva bratry):„…</a:t>
            </a:r>
            <a:r>
              <a:rPr lang="cs-CZ" sz="2800" i="1" dirty="0" smtClean="0"/>
              <a:t>Já jsem šla s maminkou, se sestrou a s malým chlapcem po silnici ke </a:t>
            </a:r>
            <a:r>
              <a:rPr lang="cs-CZ" sz="2800" i="1" dirty="0" err="1" smtClean="0"/>
              <a:t>Střemeníčku</a:t>
            </a:r>
            <a:r>
              <a:rPr lang="cs-CZ" sz="2800" i="1" dirty="0" smtClean="0"/>
              <a:t>. Viděla jsem, </a:t>
            </a:r>
            <a:r>
              <a:rPr lang="cs-CZ" sz="2800" b="1" dirty="0" smtClean="0"/>
              <a:t>jak se vojáci</a:t>
            </a:r>
            <a:r>
              <a:rPr lang="cs-CZ" sz="2800" i="1" dirty="0" smtClean="0"/>
              <a:t> </a:t>
            </a:r>
            <a:r>
              <a:rPr lang="cs-CZ" sz="2800" b="1" dirty="0" smtClean="0"/>
              <a:t>usmívali,</a:t>
            </a:r>
            <a:r>
              <a:rPr lang="cs-CZ" sz="2800" i="1" dirty="0" smtClean="0"/>
              <a:t> když nás viděli utíkat ustrašené ze svých domovů. Když jsme šli po silnici, začali po nás střílet, museli jsme seběhnout do potoka a tam se skrýt.</a:t>
            </a:r>
            <a:r>
              <a:rPr lang="cs-CZ" sz="2800" dirty="0" smtClean="0"/>
              <a:t/>
            </a:r>
            <a:br>
              <a:rPr lang="cs-CZ" sz="2800" dirty="0" smtClean="0"/>
            </a:br>
            <a:r>
              <a:rPr lang="cs-CZ" sz="2600" dirty="0" smtClean="0"/>
              <a:t/>
            </a:r>
            <a:br>
              <a:rPr lang="cs-CZ" sz="2600" dirty="0" smtClean="0"/>
            </a:br>
            <a:endParaRPr lang="cs-CZ" sz="2600" dirty="0" smtClean="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type="body" idx="1"/>
          </p:nvPr>
        </p:nvSpPr>
        <p:spPr>
          <a:xfrm>
            <a:off x="323850" y="1752600"/>
            <a:ext cx="8243888" cy="4700588"/>
          </a:xfrm>
        </p:spPr>
        <p:txBody>
          <a:bodyPr/>
          <a:lstStyle/>
          <a:p>
            <a:pPr eaLnBrk="1" hangingPunct="1">
              <a:lnSpc>
                <a:spcPct val="90000"/>
              </a:lnSpc>
            </a:pPr>
            <a:r>
              <a:rPr lang="cs-CZ" sz="3600" dirty="0" smtClean="0"/>
              <a:t>Bylo nás tam asi třicet. Nikdo nemluvil, neboť ty hrozné rány nás bodaly přímo do srdce, a to jsme ještě nevěděli, že pod nimi padají naši nejdražší.</a:t>
            </a:r>
            <a:br>
              <a:rPr lang="cs-CZ" sz="3600" dirty="0" smtClean="0"/>
            </a:br>
            <a:r>
              <a:rPr lang="cs-CZ" sz="3600" dirty="0" smtClean="0"/>
              <a:t>Když střílení utichlo, viděli jsme, jak SS-</a:t>
            </a:r>
            <a:r>
              <a:rPr lang="cs-CZ" sz="3600" dirty="0" err="1" smtClean="0"/>
              <a:t>mani</a:t>
            </a:r>
            <a:r>
              <a:rPr lang="cs-CZ" sz="3600" dirty="0" smtClean="0"/>
              <a:t> odvážejí dobytek a kola. Dva z nich nás spatřili. Pustili se přímo k nám.</a:t>
            </a:r>
            <a:br>
              <a:rPr lang="cs-CZ" sz="3600" dirty="0" smtClean="0"/>
            </a:br>
            <a:r>
              <a:rPr lang="cs-CZ" sz="2100" dirty="0" smtClean="0"/>
              <a:t/>
            </a:r>
            <a:br>
              <a:rPr lang="cs-CZ" sz="2100" dirty="0" smtClean="0"/>
            </a:br>
            <a:r>
              <a:rPr lang="cs-CZ" sz="2100" dirty="0" smtClean="0"/>
              <a:t/>
            </a:r>
            <a:br>
              <a:rPr lang="cs-CZ" sz="2100" dirty="0" smtClean="0"/>
            </a:br>
            <a:r>
              <a:rPr lang="cs-CZ" sz="2100" dirty="0" smtClean="0"/>
              <a:t/>
            </a:r>
            <a:br>
              <a:rPr lang="cs-CZ" sz="2100" dirty="0" smtClean="0"/>
            </a:br>
            <a:endParaRPr lang="cs-CZ" sz="2100" dirty="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type="body" idx="1"/>
          </p:nvPr>
        </p:nvSpPr>
        <p:spPr/>
        <p:txBody>
          <a:bodyPr/>
          <a:lstStyle/>
          <a:p>
            <a:pPr eaLnBrk="1" hangingPunct="1"/>
            <a:r>
              <a:rPr lang="cs-CZ" sz="4000" dirty="0" smtClean="0"/>
              <a:t>Každý se postavil z jedné strany s namířeným automatem. Strachem jsme ani nedýchali a čekali, kdy vyjde rána. Chvíli stáli nad námi a potom se jeden zeptal:</a:t>
            </a:r>
            <a:br>
              <a:rPr lang="cs-CZ" sz="4000" dirty="0" smtClean="0"/>
            </a:br>
            <a:r>
              <a:rPr lang="cs-CZ" dirty="0" smtClean="0"/>
              <a:t/>
            </a:r>
            <a:br>
              <a:rPr lang="cs-CZ" dirty="0" smtClean="0"/>
            </a:br>
            <a:endParaRPr lang="cs-CZ" dirty="0"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idx="1"/>
          </p:nvPr>
        </p:nvSpPr>
        <p:spPr/>
        <p:txBody>
          <a:bodyPr/>
          <a:lstStyle/>
          <a:p>
            <a:pPr eaLnBrk="1" hangingPunct="1"/>
            <a:r>
              <a:rPr lang="cs-CZ" sz="4000" b="1" dirty="0" smtClean="0"/>
              <a:t>„Jsou mezi vámi partyzáni?“</a:t>
            </a:r>
            <a:r>
              <a:rPr lang="cs-CZ" sz="4000" dirty="0" smtClean="0"/>
              <a:t> Když jsme řekli, že ne, že jsme Češi, tak nám pohrozil a řekl: </a:t>
            </a:r>
            <a:r>
              <a:rPr lang="cs-CZ" sz="4000" b="1" dirty="0" smtClean="0"/>
              <a:t>„Běda partyzánům!“</a:t>
            </a:r>
            <a:r>
              <a:rPr lang="cs-CZ" sz="4000" dirty="0" smtClean="0"/>
              <a:t> Odešli. Všechno utichlo, jen z vesnice se valil kouř….“</a:t>
            </a:r>
            <a:br>
              <a:rPr lang="cs-CZ" sz="4000" dirty="0" smtClean="0"/>
            </a:br>
            <a:r>
              <a:rPr lang="cs-CZ" dirty="0" smtClean="0"/>
              <a:t/>
            </a:r>
            <a:br>
              <a:rPr lang="cs-CZ" dirty="0" smtClean="0"/>
            </a:br>
            <a:r>
              <a:rPr lang="cs-CZ" dirty="0" smtClean="0"/>
              <a:t/>
            </a:r>
            <a:br>
              <a:rPr lang="cs-CZ" dirty="0" smtClean="0"/>
            </a:br>
            <a:endParaRPr lang="cs-CZ" dirty="0" smtClean="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539552" y="116632"/>
            <a:ext cx="8001000" cy="1216025"/>
          </a:xfrm>
        </p:spPr>
        <p:txBody>
          <a:bodyPr/>
          <a:lstStyle/>
          <a:p>
            <a:pPr eaLnBrk="1" hangingPunct="1"/>
            <a:r>
              <a:rPr lang="cs-CZ" sz="3400" i="1" u="sng" dirty="0" smtClean="0">
                <a:effectLst>
                  <a:outerShdw blurRad="38100" dist="38100" dir="2700000" algn="tl">
                    <a:srgbClr val="000000">
                      <a:alpha val="43137"/>
                    </a:srgbClr>
                  </a:outerShdw>
                </a:effectLst>
              </a:rPr>
              <a:t>Anna </a:t>
            </a:r>
            <a:r>
              <a:rPr lang="cs-CZ" sz="3400" i="1" u="sng" dirty="0" err="1" smtClean="0">
                <a:effectLst>
                  <a:outerShdw blurRad="38100" dist="38100" dir="2700000" algn="tl">
                    <a:srgbClr val="000000">
                      <a:alpha val="43137"/>
                    </a:srgbClr>
                  </a:outerShdw>
                </a:effectLst>
              </a:rPr>
              <a:t>Brosingerová</a:t>
            </a:r>
            <a:r>
              <a:rPr lang="cs-CZ" sz="3400" i="1" u="sng" dirty="0" smtClean="0">
                <a:effectLst>
                  <a:outerShdw blurRad="38100" dist="38100" dir="2700000" algn="tl">
                    <a:srgbClr val="000000">
                      <a:alpha val="43137"/>
                    </a:srgbClr>
                  </a:outerShdw>
                </a:effectLst>
              </a:rPr>
              <a:t>(ztratila syna):</a:t>
            </a:r>
            <a:r>
              <a:rPr lang="cs-CZ" sz="3400" u="sng" dirty="0" smtClean="0">
                <a:effectLst>
                  <a:outerShdw blurRad="38100" dist="38100" dir="2700000" algn="tl">
                    <a:srgbClr val="000000">
                      <a:alpha val="43137"/>
                    </a:srgbClr>
                  </a:outerShdw>
                </a:effectLst>
              </a:rPr>
              <a:t> </a:t>
            </a:r>
          </a:p>
        </p:txBody>
      </p:sp>
      <p:sp>
        <p:nvSpPr>
          <p:cNvPr id="27651" name="Rectangle 3"/>
          <p:cNvSpPr>
            <a:spLocks noGrp="1" noChangeArrowheads="1"/>
          </p:cNvSpPr>
          <p:nvPr>
            <p:ph type="body" idx="1"/>
          </p:nvPr>
        </p:nvSpPr>
        <p:spPr>
          <a:xfrm>
            <a:off x="539750" y="1772815"/>
            <a:ext cx="8099425" cy="4701009"/>
          </a:xfrm>
        </p:spPr>
        <p:txBody>
          <a:bodyPr/>
          <a:lstStyle/>
          <a:p>
            <a:pPr eaLnBrk="1" hangingPunct="1">
              <a:lnSpc>
                <a:spcPct val="80000"/>
              </a:lnSpc>
            </a:pPr>
            <a:r>
              <a:rPr lang="cs-CZ" sz="2800" dirty="0" smtClean="0"/>
              <a:t>Já je viděla oknem, jak jdou od Březiny. „Copak asi chtějí?“ ptám se Oldřicha a vtom už byli dva u našeho domu. Oldřich, jako můj syn, vyšel ven a oni na něho, aby jim hned ukázal sýpku. Musel si vzít žebřík a šel dozadu. Pak přišli ti další SS-</a:t>
            </a:r>
            <a:r>
              <a:rPr lang="cs-CZ" sz="2800" dirty="0" err="1" smtClean="0"/>
              <a:t>mani</a:t>
            </a:r>
            <a:r>
              <a:rPr lang="cs-CZ" sz="2800" dirty="0" smtClean="0"/>
              <a:t> a řvali: „Všichni ven!“ Hrozně jsem se polekala, ani kabát jsem si nevzala a běžím před stavení. Zahlédla jsem Oldřicha, jak nese žebřík, a to jsem ho viděla naposled. Ani mi nenapadlo, že bych ho neměla vidět! </a:t>
            </a:r>
            <a:r>
              <a:rPr lang="cs-CZ" sz="2800" b="1" dirty="0" smtClean="0"/>
              <a:t>Takový hodný chlapec to byl...</a:t>
            </a:r>
            <a:br>
              <a:rPr lang="cs-CZ" sz="2800" b="1" dirty="0" smtClean="0"/>
            </a:br>
            <a:r>
              <a:rPr lang="cs-CZ" sz="2800" dirty="0" smtClean="0"/>
              <a:t/>
            </a:r>
            <a:br>
              <a:rPr lang="cs-CZ" sz="2800" dirty="0" smtClean="0"/>
            </a:br>
            <a:endParaRPr lang="cs-CZ" sz="2800" dirty="0" smtClean="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p:txBody>
          <a:bodyPr/>
          <a:lstStyle/>
          <a:p>
            <a:pPr eaLnBrk="1" hangingPunct="1"/>
            <a:r>
              <a:rPr lang="cs-CZ" sz="3600" b="1" i="1" dirty="0" smtClean="0"/>
              <a:t>…Oldřicha jsem hned nenašla a myslela jsem pořád, že se nějak zachránil. Až na druhý den ho našli spáleného na sýpce. Oni ho tam, chudáka, hned zastřelili, když jim to nahoře ukazoval…“</a:t>
            </a:r>
            <a:r>
              <a:rPr lang="cs-CZ" b="1" dirty="0" smtClean="0"/>
              <a:t/>
            </a:r>
            <a:br>
              <a:rPr lang="cs-CZ" b="1" dirty="0" smtClean="0"/>
            </a:br>
            <a:r>
              <a:rPr lang="cs-CZ" dirty="0" smtClean="0"/>
              <a:t/>
            </a:r>
            <a:br>
              <a:rPr lang="cs-CZ" dirty="0" smtClean="0"/>
            </a:br>
            <a:endParaRPr lang="cs-CZ" dirty="0" smtClean="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cs-CZ" b="1" u="sng" dirty="0" smtClean="0">
                <a:effectLst>
                  <a:outerShdw blurRad="38100" dist="38100" dir="2700000" algn="tl">
                    <a:srgbClr val="000000">
                      <a:alpha val="43137"/>
                    </a:srgbClr>
                  </a:outerShdw>
                </a:effectLst>
              </a:rPr>
              <a:t>Jaroslav Dokoupil</a:t>
            </a:r>
          </a:p>
        </p:txBody>
      </p:sp>
      <p:sp>
        <p:nvSpPr>
          <p:cNvPr id="29699" name="Rectangle 3"/>
          <p:cNvSpPr>
            <a:spLocks noGrp="1" noChangeArrowheads="1"/>
          </p:cNvSpPr>
          <p:nvPr>
            <p:ph type="body" idx="1"/>
          </p:nvPr>
        </p:nvSpPr>
        <p:spPr/>
        <p:txBody>
          <a:bodyPr/>
          <a:lstStyle/>
          <a:p>
            <a:pPr eaLnBrk="1" hangingPunct="1">
              <a:lnSpc>
                <a:spcPct val="80000"/>
              </a:lnSpc>
            </a:pPr>
            <a:r>
              <a:rPr lang="cs-CZ" sz="2400" i="1" smtClean="0"/>
              <a:t>„…Vše jsme pozorovali z domu. Když však bylo vidět, že hoří několik domů ve spodní části vesnice,tušili jsme něco hrozného. Dokázaly nám i kolem našeho stavení prchající ženy s dětmi, které křičely: „Je zle, muže střílejí a všechny domy do základů vypalují!“ Nechali jsme tedy vše doma osudem a všichni jsme prchali zahradou za ostatními. To už se střílelo i do našeho dvora. Střely lítaly kolem nás. Na konci vesnice směrem ke Střemeníčku hlídkovali němečtí vojáci. Nařídili: „Muži zpět a ženy ať jdou dále!“ Musel jsem se tedy vrátit. Za mnou přišli za chvíli i další ost muži z vesnice, kteří chtěli také se svými manželkami a dětmi  uprchnout….“</a:t>
            </a:r>
            <a:r>
              <a:rPr lang="cs-CZ" sz="2400" smtClean="0"/>
              <a:t/>
            </a:r>
            <a:br>
              <a:rPr lang="cs-CZ" sz="2400" smtClean="0"/>
            </a:br>
            <a:r>
              <a:rPr lang="cs-CZ" sz="2100" smtClean="0"/>
              <a:t/>
            </a:r>
            <a:br>
              <a:rPr lang="cs-CZ" sz="2100" smtClean="0"/>
            </a:br>
            <a:endParaRPr lang="cs-CZ" sz="2100"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3"/>
          <p:cNvSpPr>
            <a:spLocks noGrp="1" noChangeArrowheads="1"/>
          </p:cNvSpPr>
          <p:nvPr>
            <p:ph type="body" idx="1"/>
          </p:nvPr>
        </p:nvSpPr>
        <p:spPr>
          <a:xfrm>
            <a:off x="395288" y="1700808"/>
            <a:ext cx="8316912" cy="4961930"/>
          </a:xfrm>
        </p:spPr>
        <p:txBody>
          <a:bodyPr/>
          <a:lstStyle/>
          <a:p>
            <a:pPr eaLnBrk="1" hangingPunct="1">
              <a:lnSpc>
                <a:spcPct val="90000"/>
              </a:lnSpc>
            </a:pPr>
            <a:r>
              <a:rPr lang="cs-CZ" sz="2600" i="1" dirty="0" smtClean="0"/>
              <a:t>„…Vedli nás zpět až ke škole. Tam ještě nabídl vojín každému cigaretu. Tu začal znovu výslech. Oba občané z Olomouce byli propuštěni. Vysvobodilo je asi to, že přijeli do Javoříčka, jeden až v pátek večer a druhý v sobotu ráno. Oba mluvili při výslechu německy. Vyšetřováni byli všichni, ale po jednom, před jakýmisi vojenskými hodnostáři. Jaké otázky komu kladli, nevím, poněvadž jsem seděl stranou. Vždy po výslechu odvedli dva vojíni každého jednotlivce kousek od místa výslechu a tam ho jeden z nich střelil zezadu pistolí. </a:t>
            </a:r>
            <a:r>
              <a:rPr lang="cs-CZ" sz="2600" dirty="0" smtClean="0"/>
              <a:t/>
            </a:r>
            <a:br>
              <a:rPr lang="cs-CZ" sz="2600" dirty="0" smtClean="0"/>
            </a:br>
            <a:endParaRPr lang="cs-CZ" sz="2600" dirty="0"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3"/>
          <p:cNvSpPr>
            <a:spLocks noGrp="1" noChangeArrowheads="1"/>
          </p:cNvSpPr>
          <p:nvPr>
            <p:ph type="body" idx="1"/>
          </p:nvPr>
        </p:nvSpPr>
        <p:spPr/>
        <p:txBody>
          <a:bodyPr/>
          <a:lstStyle/>
          <a:p>
            <a:pPr eaLnBrk="1" hangingPunct="1">
              <a:lnSpc>
                <a:spcPct val="80000"/>
              </a:lnSpc>
            </a:pPr>
            <a:r>
              <a:rPr lang="cs-CZ" sz="2800" i="1" smtClean="0"/>
              <a:t>Kdo nechtěl jít sám, přinutili ho šťoucháním a postrkováním. Zvlášť se stále dotazovali po panu řídícím Pecinovi. Toho nechali až posledního, po jeho synu Milanovi. Střelili ho dvěma ranami. Zbýval jsem už jen já sám, který se mu-sel na ty strašné poslední chvilky života všech svých známých sousedů dívat. Mně řekli: „Tebe, starý, necháme, každému řekneš, že jsme to tu udělali proto, že partyzá-ni tu zastřelili 20 německých vojáků. </a:t>
            </a:r>
            <a:endParaRPr lang="cs-CZ" sz="2800" smtClean="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endParaRPr lang="cs-CZ" smtClean="0"/>
          </a:p>
        </p:txBody>
      </p:sp>
      <p:sp>
        <p:nvSpPr>
          <p:cNvPr id="32771" name="Rectangle 3"/>
          <p:cNvSpPr>
            <a:spLocks noGrp="1" noChangeArrowheads="1"/>
          </p:cNvSpPr>
          <p:nvPr>
            <p:ph type="body" idx="1"/>
          </p:nvPr>
        </p:nvSpPr>
        <p:spPr/>
        <p:txBody>
          <a:bodyPr/>
          <a:lstStyle/>
          <a:p>
            <a:pPr eaLnBrk="1" hangingPunct="1">
              <a:lnSpc>
                <a:spcPct val="90000"/>
              </a:lnSpc>
            </a:pPr>
            <a:r>
              <a:rPr lang="cs-CZ" sz="2800" i="1" smtClean="0"/>
              <a:t>Až přijdou ostatní zpět do dědiny, ať ty mrtvoly odklidí.“ Pak se už připravovali k odchodu. U nás ve statku ještě zabili vepře, kterého naložili na svůj povoz a odvezli do Bouzova. Počkal jsem ještě, až všichni odejdou, a pak jsem šel pro ženy, aby se vrátily, že si mohou ještě něco z ohně zachránit. To bylo již asi kolem druhé hodiny odpoledne…."</a:t>
            </a:r>
            <a:r>
              <a:rPr lang="cs-CZ" sz="2800" smtClean="0"/>
              <a:t/>
            </a:r>
            <a:br>
              <a:rPr lang="cs-CZ" sz="2800" smtClean="0"/>
            </a:br>
            <a:endParaRPr lang="cs-CZ" sz="2800" smtClean="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Nadpis 1"/>
          <p:cNvSpPr>
            <a:spLocks noGrp="1"/>
          </p:cNvSpPr>
          <p:nvPr>
            <p:ph type="title"/>
          </p:nvPr>
        </p:nvSpPr>
        <p:spPr/>
        <p:txBody>
          <a:bodyPr/>
          <a:lstStyle/>
          <a:p>
            <a:endParaRPr lang="cs-CZ" smtClean="0"/>
          </a:p>
        </p:txBody>
      </p:sp>
      <p:pic>
        <p:nvPicPr>
          <p:cNvPr id="33795" name="Zástupný symbol pro obsah 3" descr="Javoříčko20008.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85750" y="-276225"/>
            <a:ext cx="11287125" cy="7180263"/>
          </a:xfrm>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type="body" idx="1"/>
          </p:nvPr>
        </p:nvSpPr>
        <p:spPr/>
        <p:txBody>
          <a:bodyPr/>
          <a:lstStyle/>
          <a:p>
            <a:pPr eaLnBrk="1" hangingPunct="1">
              <a:lnSpc>
                <a:spcPct val="80000"/>
              </a:lnSpc>
            </a:pPr>
            <a:r>
              <a:rPr lang="cs-CZ" sz="2800" dirty="0" smtClean="0"/>
              <a:t>Celá akce trvala přibližně 5 hodin (</a:t>
            </a:r>
            <a:r>
              <a:rPr lang="cs-CZ" sz="2800" i="1" dirty="0" smtClean="0"/>
              <a:t>od ranního soustředění na Bouzově</a:t>
            </a:r>
            <a:r>
              <a:rPr lang="cs-CZ" sz="2800" dirty="0" smtClean="0"/>
              <a:t>) i tak znamenala likvidaci vesnice. Z celkového počtu 34 domů se zachovala pouze škola, jeden obytný dům, kaplička a jedna stodola. Domy byly ničeny pomocí granátů a pancéřových pěstí a nebo byly pouze zapáleny. Dobytek byl z části ukraden a odtáhnut na Bouzov z části rozehnán a z části upálen ve staveních.</a:t>
            </a:r>
            <a:br>
              <a:rPr lang="cs-CZ" sz="2800" dirty="0" smtClean="0"/>
            </a:br>
            <a:r>
              <a:rPr lang="cs-CZ" sz="2600" dirty="0" smtClean="0"/>
              <a:t/>
            </a:r>
            <a:br>
              <a:rPr lang="cs-CZ" sz="2600" dirty="0" smtClean="0"/>
            </a:br>
            <a:endParaRPr lang="cs-CZ" sz="2600" dirty="0" smtClean="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Nadpis 1"/>
          <p:cNvSpPr>
            <a:spLocks noGrp="1"/>
          </p:cNvSpPr>
          <p:nvPr>
            <p:ph type="title"/>
          </p:nvPr>
        </p:nvSpPr>
        <p:spPr>
          <a:xfrm>
            <a:off x="500063" y="357188"/>
            <a:ext cx="8001000" cy="1216025"/>
          </a:xfrm>
        </p:spPr>
        <p:txBody>
          <a:bodyPr/>
          <a:lstStyle/>
          <a:p>
            <a:pPr eaLnBrk="1" hangingPunct="1"/>
            <a:r>
              <a:rPr lang="cs-CZ" b="1" u="sng" dirty="0" smtClean="0">
                <a:effectLst>
                  <a:outerShdw blurRad="38100" dist="38100" dir="2700000" algn="tl">
                    <a:srgbClr val="000000">
                      <a:alpha val="43137"/>
                    </a:srgbClr>
                  </a:outerShdw>
                </a:effectLst>
              </a:rPr>
              <a:t>Oběti:</a:t>
            </a:r>
          </a:p>
        </p:txBody>
      </p:sp>
      <p:sp>
        <p:nvSpPr>
          <p:cNvPr id="35843" name="Zástupný symbol pro obsah 2"/>
          <p:cNvSpPr>
            <a:spLocks noGrp="1"/>
          </p:cNvSpPr>
          <p:nvPr>
            <p:ph idx="1"/>
          </p:nvPr>
        </p:nvSpPr>
        <p:spPr>
          <a:xfrm>
            <a:off x="0" y="1772816"/>
            <a:ext cx="9144000" cy="4870872"/>
          </a:xfrm>
        </p:spPr>
        <p:txBody>
          <a:bodyPr/>
          <a:lstStyle/>
          <a:p>
            <a:pPr eaLnBrk="1" hangingPunct="1"/>
            <a:r>
              <a:rPr lang="cs-CZ" sz="1900" dirty="0" smtClean="0"/>
              <a:t>Josef Beneš(narozen 12.března 1890)</a:t>
            </a:r>
          </a:p>
          <a:p>
            <a:pPr eaLnBrk="1" hangingPunct="1"/>
            <a:r>
              <a:rPr lang="cs-CZ" sz="1900" dirty="0" smtClean="0"/>
              <a:t>Adolf </a:t>
            </a:r>
            <a:r>
              <a:rPr lang="cs-CZ" sz="1900" dirty="0" err="1" smtClean="0"/>
              <a:t>Brosinger</a:t>
            </a:r>
            <a:r>
              <a:rPr lang="cs-CZ" sz="1900" dirty="0" smtClean="0"/>
              <a:t>(narozen 26.září 1896)</a:t>
            </a:r>
          </a:p>
          <a:p>
            <a:pPr eaLnBrk="1" hangingPunct="1"/>
            <a:r>
              <a:rPr lang="cs-CZ" sz="1900" dirty="0" smtClean="0"/>
              <a:t>Oldřich </a:t>
            </a:r>
            <a:r>
              <a:rPr lang="cs-CZ" sz="1900" dirty="0" err="1" smtClean="0"/>
              <a:t>Brosinger</a:t>
            </a:r>
            <a:r>
              <a:rPr lang="cs-CZ" sz="1900" dirty="0" smtClean="0"/>
              <a:t>(narozen 9.května 1920)</a:t>
            </a:r>
          </a:p>
          <a:p>
            <a:pPr eaLnBrk="1" hangingPunct="1"/>
            <a:r>
              <a:rPr lang="cs-CZ" sz="1900" dirty="0" smtClean="0"/>
              <a:t>František Čulík(narozen 4. listopadu 1895)</a:t>
            </a:r>
          </a:p>
          <a:p>
            <a:pPr eaLnBrk="1" hangingPunct="1"/>
            <a:r>
              <a:rPr lang="cs-CZ" sz="1900" dirty="0" smtClean="0"/>
              <a:t>Ladislav Dolínek(narozen 22.března 1923)</a:t>
            </a:r>
          </a:p>
          <a:p>
            <a:pPr eaLnBrk="1" hangingPunct="1"/>
            <a:r>
              <a:rPr lang="cs-CZ" sz="1900" dirty="0" smtClean="0"/>
              <a:t>František Dostál(narozen 13.září 1899)</a:t>
            </a:r>
          </a:p>
          <a:p>
            <a:pPr eaLnBrk="1" hangingPunct="1"/>
            <a:r>
              <a:rPr lang="cs-CZ" sz="1900" dirty="0" smtClean="0"/>
              <a:t>František Eliáš(narozen 8.září 1923)</a:t>
            </a:r>
          </a:p>
          <a:p>
            <a:pPr eaLnBrk="1" hangingPunct="1"/>
            <a:r>
              <a:rPr lang="cs-CZ" sz="1900" dirty="0" smtClean="0"/>
              <a:t>Jan Eliáš st.(narozen 22.října 1893)</a:t>
            </a:r>
          </a:p>
          <a:p>
            <a:pPr eaLnBrk="1" hangingPunct="1"/>
            <a:r>
              <a:rPr lang="cs-CZ" sz="1900" dirty="0" smtClean="0"/>
              <a:t>Jan Eliáš ml.(narozen 22.března 1921)</a:t>
            </a:r>
          </a:p>
          <a:p>
            <a:pPr algn="just" eaLnBrk="1" hangingPunct="1"/>
            <a:r>
              <a:rPr lang="cs-CZ" sz="1900" dirty="0" smtClean="0"/>
              <a:t>Rostislav Konečný(narozen 4.června 1925)</a:t>
            </a:r>
          </a:p>
          <a:p>
            <a:pPr algn="just" eaLnBrk="1" hangingPunct="1"/>
            <a:r>
              <a:rPr lang="cs-CZ" sz="1900" dirty="0" smtClean="0"/>
              <a:t>Alfons </a:t>
            </a:r>
            <a:r>
              <a:rPr lang="cs-CZ" sz="1900" dirty="0" err="1" smtClean="0"/>
              <a:t>Linet</a:t>
            </a:r>
            <a:r>
              <a:rPr lang="cs-CZ" sz="1900" dirty="0" smtClean="0"/>
              <a:t>(narozen 23.září 1918)</a:t>
            </a:r>
          </a:p>
          <a:p>
            <a:pPr algn="just" eaLnBrk="1" hangingPunct="1"/>
            <a:r>
              <a:rPr lang="cs-CZ" sz="1900" dirty="0" smtClean="0"/>
              <a:t>Alois </a:t>
            </a:r>
            <a:r>
              <a:rPr lang="cs-CZ" sz="1900" dirty="0" err="1" smtClean="0"/>
              <a:t>Mrňka</a:t>
            </a:r>
            <a:r>
              <a:rPr lang="cs-CZ" sz="1900" dirty="0" smtClean="0"/>
              <a:t>(narozen 23.července 1870)</a:t>
            </a:r>
          </a:p>
          <a:p>
            <a:pPr algn="just" eaLnBrk="1" hangingPunct="1"/>
            <a:r>
              <a:rPr lang="cs-CZ" sz="1900" dirty="0" smtClean="0"/>
              <a:t>Jindřich </a:t>
            </a:r>
            <a:r>
              <a:rPr lang="cs-CZ" sz="1900" dirty="0" err="1" smtClean="0"/>
              <a:t>Mrňka</a:t>
            </a:r>
            <a:r>
              <a:rPr lang="cs-CZ" sz="1900" dirty="0" smtClean="0"/>
              <a:t>(narozen 6.července 1884)</a:t>
            </a:r>
          </a:p>
          <a:p>
            <a:pPr algn="just" eaLnBrk="1" hangingPunct="1"/>
            <a:endParaRPr lang="cs-CZ" sz="1900" dirty="0" smtClean="0"/>
          </a:p>
          <a:p>
            <a:pPr algn="just" eaLnBrk="1" hangingPunct="1"/>
            <a:endParaRPr lang="cs-CZ" sz="1900" dirty="0" smtClean="0"/>
          </a:p>
          <a:p>
            <a:pPr eaLnBrk="1" hangingPunct="1"/>
            <a:endParaRPr lang="cs-CZ" dirty="0" smtClean="0"/>
          </a:p>
          <a:p>
            <a:pPr eaLnBrk="1" hangingPunct="1"/>
            <a:endParaRPr lang="cs-CZ" dirty="0" smtClean="0"/>
          </a:p>
          <a:p>
            <a:pPr eaLnBrk="1" hangingPunct="1"/>
            <a:endParaRPr lang="cs-CZ" dirty="0" smtClean="0"/>
          </a:p>
          <a:p>
            <a:pPr eaLnBrk="1" hangingPunct="1"/>
            <a:endParaRPr lang="cs-CZ" dirty="0" smtClean="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3"/>
          <p:cNvSpPr>
            <a:spLocks noGrp="1" noChangeArrowheads="1"/>
          </p:cNvSpPr>
          <p:nvPr>
            <p:ph type="body" idx="1"/>
          </p:nvPr>
        </p:nvSpPr>
        <p:spPr>
          <a:xfrm>
            <a:off x="642938" y="357188"/>
            <a:ext cx="8001000" cy="5929312"/>
          </a:xfrm>
        </p:spPr>
        <p:txBody>
          <a:bodyPr/>
          <a:lstStyle/>
          <a:p>
            <a:pPr eaLnBrk="1" hangingPunct="1">
              <a:lnSpc>
                <a:spcPct val="80000"/>
              </a:lnSpc>
            </a:pPr>
            <a:r>
              <a:rPr lang="cs-CZ" sz="2400" smtClean="0"/>
              <a:t>Josef Maťátko(narozen 17.únor 1876)</a:t>
            </a:r>
          </a:p>
          <a:p>
            <a:pPr eaLnBrk="1" hangingPunct="1">
              <a:lnSpc>
                <a:spcPct val="80000"/>
              </a:lnSpc>
            </a:pPr>
            <a:r>
              <a:rPr lang="cs-CZ" sz="2400" smtClean="0"/>
              <a:t>Miloslav Nepustil(narozen 3.června 1927)</a:t>
            </a:r>
          </a:p>
          <a:p>
            <a:pPr eaLnBrk="1" hangingPunct="1">
              <a:lnSpc>
                <a:spcPct val="80000"/>
              </a:lnSpc>
            </a:pPr>
            <a:r>
              <a:rPr lang="cs-CZ" sz="2400" smtClean="0"/>
              <a:t>Josef Natr(narozen 8.ledna 1985)</a:t>
            </a:r>
          </a:p>
          <a:p>
            <a:pPr eaLnBrk="1" hangingPunct="1">
              <a:lnSpc>
                <a:spcPct val="80000"/>
              </a:lnSpc>
            </a:pPr>
            <a:endParaRPr lang="cs-CZ" sz="2400" smtClean="0"/>
          </a:p>
          <a:p>
            <a:pPr eaLnBrk="1" hangingPunct="1">
              <a:lnSpc>
                <a:spcPct val="80000"/>
              </a:lnSpc>
            </a:pPr>
            <a:r>
              <a:rPr lang="cs-CZ" sz="2400" smtClean="0"/>
              <a:t>Josef Pecina(narozen 9.května 1897)</a:t>
            </a:r>
          </a:p>
          <a:p>
            <a:pPr eaLnBrk="1" hangingPunct="1">
              <a:lnSpc>
                <a:spcPct val="80000"/>
              </a:lnSpc>
            </a:pPr>
            <a:r>
              <a:rPr lang="cs-CZ" sz="2400" smtClean="0"/>
              <a:t>Milan Pecina(narozen 24.července 1926)</a:t>
            </a:r>
          </a:p>
          <a:p>
            <a:pPr eaLnBrk="1" hangingPunct="1">
              <a:lnSpc>
                <a:spcPct val="80000"/>
              </a:lnSpc>
            </a:pPr>
            <a:r>
              <a:rPr lang="cs-CZ" sz="2400" smtClean="0"/>
              <a:t>Vojtěch Poles(narozen 14.ledna 1908)</a:t>
            </a:r>
          </a:p>
          <a:p>
            <a:pPr eaLnBrk="1" hangingPunct="1">
              <a:lnSpc>
                <a:spcPct val="80000"/>
              </a:lnSpc>
            </a:pPr>
            <a:r>
              <a:rPr lang="cs-CZ" sz="2400" smtClean="0"/>
              <a:t>František Skácel(narozen 26.dubna 1922)</a:t>
            </a:r>
          </a:p>
          <a:p>
            <a:pPr eaLnBrk="1" hangingPunct="1">
              <a:lnSpc>
                <a:spcPct val="80000"/>
              </a:lnSpc>
            </a:pPr>
            <a:r>
              <a:rPr lang="cs-CZ" sz="2400" smtClean="0"/>
              <a:t>Josef Slavíček(narozen 29.února 1901)</a:t>
            </a:r>
          </a:p>
          <a:p>
            <a:pPr eaLnBrk="1" hangingPunct="1">
              <a:lnSpc>
                <a:spcPct val="80000"/>
              </a:lnSpc>
            </a:pPr>
            <a:r>
              <a:rPr lang="cs-CZ" sz="2400" smtClean="0"/>
              <a:t>František Šlusar(narozen 13.října 1901)</a:t>
            </a:r>
          </a:p>
          <a:p>
            <a:pPr eaLnBrk="1" hangingPunct="1">
              <a:lnSpc>
                <a:spcPct val="80000"/>
              </a:lnSpc>
            </a:pPr>
            <a:r>
              <a:rPr lang="cs-CZ" sz="2400" smtClean="0"/>
              <a:t>Jan Šlusar(narozen 8.června 1919)</a:t>
            </a:r>
          </a:p>
          <a:p>
            <a:pPr eaLnBrk="1" hangingPunct="1">
              <a:lnSpc>
                <a:spcPct val="80000"/>
              </a:lnSpc>
            </a:pPr>
            <a:r>
              <a:rPr lang="cs-CZ" sz="2400" smtClean="0"/>
              <a:t>František Vaňák(narozen 5.ledna 1921)</a:t>
            </a:r>
          </a:p>
          <a:p>
            <a:pPr eaLnBrk="1" hangingPunct="1">
              <a:lnSpc>
                <a:spcPct val="80000"/>
              </a:lnSpc>
            </a:pPr>
            <a:r>
              <a:rPr lang="cs-CZ" sz="2400" smtClean="0"/>
              <a:t>František Vlček(narozen 26.dubna 1880)</a:t>
            </a:r>
          </a:p>
          <a:p>
            <a:pPr eaLnBrk="1" hangingPunct="1">
              <a:lnSpc>
                <a:spcPct val="80000"/>
              </a:lnSpc>
            </a:pPr>
            <a:r>
              <a:rPr lang="cs-CZ" sz="2400" smtClean="0"/>
              <a:t>Jan Vlček(narozen 10.října 1882)</a:t>
            </a:r>
          </a:p>
          <a:p>
            <a:pPr eaLnBrk="1" hangingPunct="1">
              <a:lnSpc>
                <a:spcPct val="80000"/>
              </a:lnSpc>
            </a:pPr>
            <a:r>
              <a:rPr lang="cs-CZ" sz="2400" smtClean="0"/>
              <a:t>Josef Vlček st.(narozen 24.května 1889)</a:t>
            </a:r>
          </a:p>
          <a:p>
            <a:pPr eaLnBrk="1" hangingPunct="1">
              <a:lnSpc>
                <a:spcPct val="80000"/>
              </a:lnSpc>
            </a:pPr>
            <a:r>
              <a:rPr lang="cs-CZ" sz="2400" smtClean="0"/>
              <a:t>Josef Vlček ml.(narozen 28.března 1930)</a:t>
            </a:r>
          </a:p>
          <a:p>
            <a:pPr eaLnBrk="1" hangingPunct="1">
              <a:lnSpc>
                <a:spcPct val="80000"/>
              </a:lnSpc>
              <a:buFont typeface="Wingdings" pitchFamily="2" charset="2"/>
              <a:buNone/>
            </a:pPr>
            <a:r>
              <a:rPr lang="cs-CZ" sz="2400" smtClean="0"/>
              <a:t> </a:t>
            </a:r>
          </a:p>
          <a:p>
            <a:pPr eaLnBrk="1" hangingPunct="1">
              <a:lnSpc>
                <a:spcPct val="80000"/>
              </a:lnSpc>
              <a:buFont typeface="Wingdings" pitchFamily="2" charset="2"/>
              <a:buNone/>
            </a:pPr>
            <a:endParaRPr lang="cs-CZ" sz="2400" smtClean="0"/>
          </a:p>
          <a:p>
            <a:pPr eaLnBrk="1" hangingPunct="1">
              <a:lnSpc>
                <a:spcPct val="80000"/>
              </a:lnSpc>
              <a:buFont typeface="Wingdings" pitchFamily="2" charset="2"/>
              <a:buNone/>
            </a:pPr>
            <a:r>
              <a:rPr lang="cs-CZ" sz="2400" smtClean="0"/>
              <a:t/>
            </a:r>
            <a:br>
              <a:rPr lang="cs-CZ" sz="2400" smtClean="0"/>
            </a:br>
            <a:endParaRPr lang="cs-CZ" sz="2400" smtClean="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Zástupný symbol pro obsah 2"/>
          <p:cNvSpPr>
            <a:spLocks noGrp="1"/>
          </p:cNvSpPr>
          <p:nvPr>
            <p:ph idx="1"/>
          </p:nvPr>
        </p:nvSpPr>
        <p:spPr/>
        <p:txBody>
          <a:bodyPr/>
          <a:lstStyle/>
          <a:p>
            <a:r>
              <a:rPr lang="cs-CZ" sz="2400" smtClean="0"/>
              <a:t>Leopold Vlček(narozen 19.května)</a:t>
            </a:r>
          </a:p>
          <a:p>
            <a:r>
              <a:rPr lang="cs-CZ" sz="2400" smtClean="0"/>
              <a:t>Ludvík Vlček(narozen 2.prosince 1892)</a:t>
            </a:r>
          </a:p>
          <a:p>
            <a:r>
              <a:rPr lang="cs-CZ" sz="2400" smtClean="0"/>
              <a:t>Miloslav Vlček(narozen 25.listopadu 1896)</a:t>
            </a:r>
          </a:p>
          <a:p>
            <a:r>
              <a:rPr lang="cs-CZ" sz="2400" smtClean="0"/>
              <a:t>Rudolf Vyroubal(narozen 12.listopadu 1887)</a:t>
            </a:r>
          </a:p>
          <a:p>
            <a:r>
              <a:rPr lang="cs-CZ" sz="2400" smtClean="0"/>
              <a:t>Karel Zajonc(narozen 26.července 1869)</a:t>
            </a:r>
          </a:p>
          <a:p>
            <a:r>
              <a:rPr lang="cs-CZ" sz="2400" smtClean="0"/>
              <a:t>Alois Zapletal st.(narozen 6.prosince 1895)</a:t>
            </a:r>
          </a:p>
          <a:p>
            <a:r>
              <a:rPr lang="cs-CZ" sz="2400" smtClean="0"/>
              <a:t>Alois Zapletal ml.(narozen 29.září 1926)</a:t>
            </a:r>
          </a:p>
          <a:p>
            <a:r>
              <a:rPr lang="cs-CZ" sz="2400" smtClean="0"/>
              <a:t>Augustýn Zapletal(narozen 14.září 1899)</a:t>
            </a:r>
          </a:p>
          <a:p>
            <a:r>
              <a:rPr lang="cs-CZ" sz="2400" smtClean="0"/>
              <a:t>František Zapletal(narozen 5.srpna 1923) </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Nadpis 1"/>
          <p:cNvSpPr>
            <a:spLocks noGrp="1"/>
          </p:cNvSpPr>
          <p:nvPr>
            <p:ph type="title"/>
          </p:nvPr>
        </p:nvSpPr>
        <p:spPr/>
        <p:txBody>
          <a:bodyPr/>
          <a:lstStyle/>
          <a:p>
            <a:endParaRPr lang="cs-CZ" smtClean="0"/>
          </a:p>
        </p:txBody>
      </p:sp>
      <p:pic>
        <p:nvPicPr>
          <p:cNvPr id="38915" name="Zástupný symbol pro obsah 5" descr="Javoříčko20005.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57188" y="0"/>
            <a:ext cx="11228388" cy="6858000"/>
          </a:xfrm>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cs-CZ" sz="2800" b="1" u="sng" dirty="0" smtClean="0">
                <a:effectLst>
                  <a:outerShdw blurRad="38100" dist="38100" dir="2700000" algn="tl">
                    <a:srgbClr val="000000">
                      <a:alpha val="43137"/>
                    </a:srgbClr>
                  </a:outerShdw>
                </a:effectLst>
              </a:rPr>
              <a:t>Seznam domů a jejich majitelů v Javoříčku v r.1945</a:t>
            </a:r>
          </a:p>
        </p:txBody>
      </p:sp>
      <p:sp>
        <p:nvSpPr>
          <p:cNvPr id="39939" name="Rectangle 3"/>
          <p:cNvSpPr>
            <a:spLocks noGrp="1" noChangeArrowheads="1"/>
          </p:cNvSpPr>
          <p:nvPr>
            <p:ph type="body" idx="1"/>
          </p:nvPr>
        </p:nvSpPr>
        <p:spPr>
          <a:xfrm>
            <a:off x="357188" y="1643063"/>
            <a:ext cx="8072437" cy="4481512"/>
          </a:xfrm>
        </p:spPr>
        <p:txBody>
          <a:bodyPr/>
          <a:lstStyle/>
          <a:p>
            <a:pPr eaLnBrk="1" hangingPunct="1">
              <a:lnSpc>
                <a:spcPct val="90000"/>
              </a:lnSpc>
            </a:pPr>
            <a:r>
              <a:rPr lang="cs-CZ" sz="2400" smtClean="0"/>
              <a:t>Jan Vlček (1920)</a:t>
            </a:r>
          </a:p>
          <a:p>
            <a:pPr eaLnBrk="1" hangingPunct="1">
              <a:lnSpc>
                <a:spcPct val="90000"/>
              </a:lnSpc>
            </a:pPr>
            <a:r>
              <a:rPr lang="cs-CZ" sz="2400" smtClean="0"/>
              <a:t>Jan Vlček (1932)</a:t>
            </a:r>
          </a:p>
          <a:p>
            <a:pPr eaLnBrk="1" hangingPunct="1">
              <a:lnSpc>
                <a:spcPct val="90000"/>
              </a:lnSpc>
            </a:pPr>
            <a:r>
              <a:rPr lang="cs-CZ" sz="2400" smtClean="0"/>
              <a:t>Ctibor Sigmund (1942),Adolf Brosingner (1928) býv. statek</a:t>
            </a:r>
          </a:p>
          <a:p>
            <a:pPr eaLnBrk="1" hangingPunct="1">
              <a:lnSpc>
                <a:spcPct val="90000"/>
              </a:lnSpc>
            </a:pPr>
            <a:r>
              <a:rPr lang="cs-CZ" sz="2400" smtClean="0"/>
              <a:t>Antonín Čuba (1933) s manž. Emilií (od 1915)</a:t>
            </a:r>
          </a:p>
          <a:p>
            <a:pPr eaLnBrk="1" hangingPunct="1">
              <a:lnSpc>
                <a:spcPct val="90000"/>
              </a:lnSpc>
            </a:pPr>
            <a:r>
              <a:rPr lang="cs-CZ" sz="2400" smtClean="0"/>
              <a:t>Božena Pospíšilová,roz.Zapletalová (od 1936) </a:t>
            </a:r>
          </a:p>
          <a:p>
            <a:pPr eaLnBrk="1" hangingPunct="1">
              <a:lnSpc>
                <a:spcPct val="90000"/>
              </a:lnSpc>
            </a:pPr>
            <a:r>
              <a:rPr lang="cs-CZ" sz="2400" smtClean="0"/>
              <a:t>Jaroslav Dokoupil (1906),statek</a:t>
            </a:r>
          </a:p>
          <a:p>
            <a:pPr eaLnBrk="1" hangingPunct="1">
              <a:lnSpc>
                <a:spcPct val="90000"/>
              </a:lnSpc>
            </a:pPr>
            <a:r>
              <a:rPr lang="cs-CZ" sz="2400" smtClean="0"/>
              <a:t>Jindřich Mrňka (1910)</a:t>
            </a:r>
          </a:p>
          <a:p>
            <a:pPr eaLnBrk="1" hangingPunct="1">
              <a:lnSpc>
                <a:spcPct val="90000"/>
              </a:lnSpc>
            </a:pPr>
            <a:r>
              <a:rPr lang="cs-CZ" sz="2400" smtClean="0"/>
              <a:t>Jan Nebor (1927)</a:t>
            </a:r>
          </a:p>
          <a:p>
            <a:pPr eaLnBrk="1" hangingPunct="1">
              <a:lnSpc>
                <a:spcPct val="90000"/>
              </a:lnSpc>
            </a:pPr>
            <a:r>
              <a:rPr lang="cs-CZ" sz="2400" smtClean="0"/>
              <a:t>Karel Zapletal (1923)</a:t>
            </a:r>
          </a:p>
          <a:p>
            <a:pPr eaLnBrk="1" hangingPunct="1">
              <a:lnSpc>
                <a:spcPct val="90000"/>
              </a:lnSpc>
            </a:pPr>
            <a:r>
              <a:rPr lang="cs-CZ" sz="2400" smtClean="0"/>
              <a:t>Kartel Malínek (1920)</a:t>
            </a:r>
          </a:p>
          <a:p>
            <a:pPr eaLnBrk="1" hangingPunct="1">
              <a:lnSpc>
                <a:spcPct val="90000"/>
              </a:lnSpc>
            </a:pPr>
            <a:endParaRPr lang="cs-CZ" sz="2400" smtClean="0"/>
          </a:p>
          <a:p>
            <a:pPr eaLnBrk="1" hangingPunct="1">
              <a:lnSpc>
                <a:spcPct val="90000"/>
              </a:lnSpc>
              <a:buFont typeface="Wingdings" pitchFamily="2" charset="2"/>
              <a:buNone/>
            </a:pPr>
            <a:r>
              <a:rPr lang="cs-CZ" sz="2400" smtClean="0"/>
              <a:t/>
            </a:r>
            <a:br>
              <a:rPr lang="cs-CZ" sz="2400" smtClean="0"/>
            </a:br>
            <a:r>
              <a:rPr lang="cs-CZ" sz="2500" smtClean="0"/>
              <a:t/>
            </a:r>
            <a:br>
              <a:rPr lang="cs-CZ" sz="2500" smtClean="0"/>
            </a:br>
            <a:endParaRPr lang="cs-CZ" sz="2500" smtClean="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Zástupný symbol pro obsah 2"/>
          <p:cNvSpPr>
            <a:spLocks noGrp="1"/>
          </p:cNvSpPr>
          <p:nvPr>
            <p:ph idx="1"/>
          </p:nvPr>
        </p:nvSpPr>
        <p:spPr>
          <a:xfrm>
            <a:off x="566738" y="285750"/>
            <a:ext cx="8005762" cy="5734050"/>
          </a:xfrm>
        </p:spPr>
        <p:txBody>
          <a:bodyPr/>
          <a:lstStyle/>
          <a:p>
            <a:r>
              <a:rPr lang="cs-CZ" sz="2400" smtClean="0"/>
              <a:t>Filoména Burešová (1913)</a:t>
            </a:r>
          </a:p>
          <a:p>
            <a:r>
              <a:rPr lang="cs-CZ" sz="2400" smtClean="0"/>
              <a:t>František Brosigner (1928),kovárna</a:t>
            </a:r>
          </a:p>
          <a:p>
            <a:r>
              <a:rPr lang="cs-CZ" sz="2400" smtClean="0"/>
              <a:t>Augustin Zapletal(1928)-chybně Zapletalová A.</a:t>
            </a:r>
          </a:p>
          <a:p>
            <a:r>
              <a:rPr lang="cs-CZ" sz="2400" smtClean="0"/>
              <a:t>František Čulík (1930)</a:t>
            </a:r>
          </a:p>
          <a:p>
            <a:r>
              <a:rPr lang="cs-CZ" sz="2400" smtClean="0"/>
              <a:t>Jan Eliáš (1918),pův. hostinec se sálem  </a:t>
            </a:r>
          </a:p>
          <a:p>
            <a:r>
              <a:rPr lang="cs-CZ" sz="2400" smtClean="0"/>
              <a:t>Marie Zapletalová (1928)</a:t>
            </a:r>
          </a:p>
          <a:p>
            <a:r>
              <a:rPr lang="cs-CZ" sz="2400" smtClean="0"/>
              <a:t>Jan Kunda (1929)</a:t>
            </a:r>
          </a:p>
          <a:p>
            <a:r>
              <a:rPr lang="cs-CZ" sz="2400" smtClean="0"/>
              <a:t>František Dostál (1936)</a:t>
            </a:r>
          </a:p>
          <a:p>
            <a:r>
              <a:rPr lang="cs-CZ" sz="2400" smtClean="0"/>
              <a:t>Josef Štefan ml.(1944),Josef Štefan st. (1901)</a:t>
            </a:r>
          </a:p>
          <a:p>
            <a:r>
              <a:rPr lang="cs-CZ" sz="2400" smtClean="0"/>
              <a:t>Mikuláš Mrňka ml.(1942),Jindřich Mrňka st.(1910)</a:t>
            </a:r>
          </a:p>
          <a:p>
            <a:r>
              <a:rPr lang="cs-CZ" sz="2400" smtClean="0"/>
              <a:t>Marie Vysloužilová (1937)</a:t>
            </a:r>
          </a:p>
          <a:p>
            <a:r>
              <a:rPr lang="cs-CZ" sz="2400" smtClean="0"/>
              <a:t>Miloslav Vlček (1922)</a:t>
            </a:r>
          </a:p>
          <a:p>
            <a:endParaRPr lang="cs-CZ" sz="2400" smtClean="0"/>
          </a:p>
          <a:p>
            <a:endParaRPr lang="cs-CZ" sz="2400" smtClean="0"/>
          </a:p>
          <a:p>
            <a:endParaRPr lang="cs-CZ" smtClean="0"/>
          </a:p>
          <a:p>
            <a:endParaRPr lang="cs-CZ" smtClean="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Nadpis 1"/>
          <p:cNvSpPr>
            <a:spLocks noGrp="1"/>
          </p:cNvSpPr>
          <p:nvPr>
            <p:ph type="title"/>
          </p:nvPr>
        </p:nvSpPr>
        <p:spPr/>
        <p:txBody>
          <a:bodyPr/>
          <a:lstStyle/>
          <a:p>
            <a:endParaRPr lang="cs-CZ" smtClean="0"/>
          </a:p>
        </p:txBody>
      </p:sp>
      <p:pic>
        <p:nvPicPr>
          <p:cNvPr id="41987" name="Zástupný symbol pro obsah 3" descr="Javoříčko20004.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857250" y="0"/>
            <a:ext cx="11188700" cy="6858000"/>
          </a:xfrm>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Zástupný symbol pro obsah 2"/>
          <p:cNvSpPr>
            <a:spLocks noGrp="1"/>
          </p:cNvSpPr>
          <p:nvPr>
            <p:ph idx="1"/>
          </p:nvPr>
        </p:nvSpPr>
        <p:spPr/>
        <p:txBody>
          <a:bodyPr/>
          <a:lstStyle/>
          <a:p>
            <a:r>
              <a:rPr lang="cs-CZ" sz="2400" smtClean="0"/>
              <a:t>Myslivna,velkostatek Bouzov,postavena r,1909</a:t>
            </a:r>
          </a:p>
          <a:p>
            <a:r>
              <a:rPr lang="cs-CZ" sz="2400" smtClean="0"/>
              <a:t>Alois Mlčoch (1937).Žofie Kolářová (1928)</a:t>
            </a:r>
          </a:p>
          <a:p>
            <a:r>
              <a:rPr lang="cs-CZ" sz="2400" smtClean="0"/>
              <a:t>Josef Štefan (1934)</a:t>
            </a:r>
          </a:p>
          <a:p>
            <a:r>
              <a:rPr lang="cs-CZ" sz="2400" smtClean="0"/>
              <a:t>Václav Vlček (1926)</a:t>
            </a:r>
          </a:p>
          <a:p>
            <a:r>
              <a:rPr lang="cs-CZ" sz="2400" smtClean="0"/>
              <a:t>Josef Vlček (1938)</a:t>
            </a:r>
          </a:p>
          <a:p>
            <a:r>
              <a:rPr lang="cs-CZ" sz="2400" smtClean="0"/>
              <a:t>Josef Zapletal (1938)</a:t>
            </a:r>
          </a:p>
          <a:p>
            <a:r>
              <a:rPr lang="cs-CZ" sz="2400" smtClean="0"/>
              <a:t>František Lužný(1939),zděná chata či domek</a:t>
            </a:r>
          </a:p>
          <a:p>
            <a:r>
              <a:rPr lang="cs-CZ" sz="2400" smtClean="0"/>
              <a:t>Hotel Adolfa Pospíšila (1939-1942)</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cs-CZ" b="1" u="sng" dirty="0" smtClean="0">
                <a:effectLst>
                  <a:outerShdw blurRad="38100" dist="38100" dir="2700000" algn="tl">
                    <a:srgbClr val="000000">
                      <a:alpha val="43137"/>
                    </a:srgbClr>
                  </a:outerShdw>
                </a:effectLst>
              </a:rPr>
              <a:t>Pohřeb</a:t>
            </a:r>
          </a:p>
        </p:txBody>
      </p:sp>
      <p:sp>
        <p:nvSpPr>
          <p:cNvPr id="44035" name="Rectangle 3"/>
          <p:cNvSpPr>
            <a:spLocks noGrp="1" noChangeArrowheads="1"/>
          </p:cNvSpPr>
          <p:nvPr>
            <p:ph type="body" idx="1"/>
          </p:nvPr>
        </p:nvSpPr>
        <p:spPr>
          <a:xfrm>
            <a:off x="566738" y="1752600"/>
            <a:ext cx="8037512" cy="4629150"/>
          </a:xfrm>
        </p:spPr>
        <p:txBody>
          <a:bodyPr/>
          <a:lstStyle/>
          <a:p>
            <a:pPr eaLnBrk="1" hangingPunct="1">
              <a:lnSpc>
                <a:spcPct val="90000"/>
              </a:lnSpc>
            </a:pPr>
            <a:r>
              <a:rPr lang="cs-CZ" sz="2400" dirty="0" smtClean="0"/>
              <a:t>V pondělí 7.5.1945 se v blízkosti hotelu uskutečnil společný pohřeb všech obětí nacistů. Rodiny z Javoříčka nalezly dočasné útočiště u příbuzných a v rodinách lidí, kteří jim nabídli pomoc. Po okolních vesnicích se rozmohl strach z podobného osudu, neboť všechny české vesnice v oblasti tou dobou udržovaly styk s partyzány. Tento strach ukončilo osvobození, kterého se oblast Bouzova dočkala až kolem poledne 9.5.1945 příchodem příslušníků 60.pluku 4.ukrajinského frontu Rudé armády.</a:t>
            </a:r>
            <a:br>
              <a:rPr lang="cs-CZ" sz="2400" dirty="0" smtClean="0"/>
            </a:br>
            <a:r>
              <a:rPr lang="cs-CZ" sz="2100" dirty="0" smtClean="0"/>
              <a:t/>
            </a:r>
            <a:br>
              <a:rPr lang="cs-CZ" sz="2100" dirty="0" smtClean="0"/>
            </a:br>
            <a:endParaRPr lang="cs-CZ" sz="2100" dirty="0" smtClean="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Nadpis 1"/>
          <p:cNvSpPr>
            <a:spLocks noGrp="1"/>
          </p:cNvSpPr>
          <p:nvPr>
            <p:ph type="title"/>
          </p:nvPr>
        </p:nvSpPr>
        <p:spPr/>
        <p:txBody>
          <a:bodyPr/>
          <a:lstStyle/>
          <a:p>
            <a:endParaRPr lang="cs-CZ" smtClean="0"/>
          </a:p>
        </p:txBody>
      </p:sp>
      <p:pic>
        <p:nvPicPr>
          <p:cNvPr id="45059" name="Zástupný symbol pro obsah 3" descr="Javoříčko20009.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785813" y="0"/>
            <a:ext cx="11072813" cy="7048500"/>
          </a:xfrm>
        </p:spPr>
      </p:pic>
      <p:sp>
        <p:nvSpPr>
          <p:cNvPr id="45060" name="TextovéPole 4"/>
          <p:cNvSpPr txBox="1">
            <a:spLocks noChangeArrowheads="1"/>
          </p:cNvSpPr>
          <p:nvPr/>
        </p:nvSpPr>
        <p:spPr bwMode="auto">
          <a:xfrm>
            <a:off x="1857375" y="571500"/>
            <a:ext cx="20002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r>
              <a:rPr lang="cs-CZ" b="1" u="sng"/>
              <a:t>Společný hrob</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Nadpis 1"/>
          <p:cNvSpPr>
            <a:spLocks noGrp="1"/>
          </p:cNvSpPr>
          <p:nvPr>
            <p:ph type="title"/>
          </p:nvPr>
        </p:nvSpPr>
        <p:spPr/>
        <p:txBody>
          <a:bodyPr/>
          <a:lstStyle/>
          <a:p>
            <a:endParaRPr lang="cs-CZ" smtClean="0"/>
          </a:p>
        </p:txBody>
      </p:sp>
      <p:pic>
        <p:nvPicPr>
          <p:cNvPr id="46083" name="Zástupný symbol pro obsah 3" descr="Javoříčko20010.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42938" y="0"/>
            <a:ext cx="11430001" cy="7223125"/>
          </a:xfrm>
        </p:spPr>
      </p:pic>
      <p:sp>
        <p:nvSpPr>
          <p:cNvPr id="46084" name="TextovéPole 4"/>
          <p:cNvSpPr txBox="1">
            <a:spLocks noChangeArrowheads="1"/>
          </p:cNvSpPr>
          <p:nvPr/>
        </p:nvSpPr>
        <p:spPr bwMode="auto">
          <a:xfrm>
            <a:off x="5857875" y="571500"/>
            <a:ext cx="32861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r>
              <a:rPr lang="cs-CZ" b="1" u="sng"/>
              <a:t>Katastrofa</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cs-CZ" smtClean="0"/>
              <a:t>Obnovení vesnice</a:t>
            </a:r>
          </a:p>
        </p:txBody>
      </p:sp>
      <p:sp>
        <p:nvSpPr>
          <p:cNvPr id="47107" name="Rectangle 3"/>
          <p:cNvSpPr>
            <a:spLocks noGrp="1" noChangeArrowheads="1"/>
          </p:cNvSpPr>
          <p:nvPr>
            <p:ph type="body" idx="1"/>
          </p:nvPr>
        </p:nvSpPr>
        <p:spPr/>
        <p:txBody>
          <a:bodyPr/>
          <a:lstStyle/>
          <a:p>
            <a:pPr eaLnBrk="1" hangingPunct="1">
              <a:lnSpc>
                <a:spcPct val="90000"/>
              </a:lnSpc>
            </a:pPr>
            <a:r>
              <a:rPr lang="cs-CZ" sz="2600" dirty="0" smtClean="0"/>
              <a:t>Dne 23.9.1945 bylo na národní pouti v Javoříčku za účasti přibližně 25tisíc návštěvníků rozhodnuto o obnovení vesnice. Vesnice byla skutečně obnovena, ale poněkud výše nad údolím potoka na stráni pod lesem Habří. Dřevěný kříž nad hrobem obětí byl v roce 1951 nahrazen pomníkem akademického sochaře Jana Třísky z Prostějova.</a:t>
            </a:r>
            <a:br>
              <a:rPr lang="cs-CZ" sz="2600" dirty="0" smtClean="0"/>
            </a:br>
            <a:r>
              <a:rPr lang="cs-CZ" sz="2600" dirty="0" smtClean="0"/>
              <a:t/>
            </a:r>
            <a:br>
              <a:rPr lang="cs-CZ" sz="2600" dirty="0" smtClean="0"/>
            </a:br>
            <a:endParaRPr lang="cs-CZ" sz="2600" dirty="0" smtClean="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cs-CZ" smtClean="0"/>
              <a:t>Použitá literatura</a:t>
            </a:r>
          </a:p>
        </p:txBody>
      </p:sp>
      <p:sp>
        <p:nvSpPr>
          <p:cNvPr id="48131" name="Rectangle 3"/>
          <p:cNvSpPr>
            <a:spLocks noGrp="1" noChangeArrowheads="1"/>
          </p:cNvSpPr>
          <p:nvPr>
            <p:ph type="body" idx="1"/>
          </p:nvPr>
        </p:nvSpPr>
        <p:spPr/>
        <p:txBody>
          <a:bodyPr/>
          <a:lstStyle/>
          <a:p>
            <a:pPr eaLnBrk="1" hangingPunct="1"/>
            <a:r>
              <a:rPr lang="cs-CZ" dirty="0" smtClean="0"/>
              <a:t>www.</a:t>
            </a:r>
            <a:r>
              <a:rPr lang="cs-CZ" b="1" dirty="0" smtClean="0"/>
              <a:t>javoricko</a:t>
            </a:r>
            <a:r>
              <a:rPr lang="cs-CZ" dirty="0" smtClean="0"/>
              <a:t>.wz.cz/piet.html </a:t>
            </a:r>
          </a:p>
          <a:p>
            <a:pPr eaLnBrk="1" hangingPunct="1"/>
            <a:r>
              <a:rPr lang="cs-CZ" dirty="0" smtClean="0"/>
              <a:t>www.valka.cz/clanek_11106.html </a:t>
            </a:r>
          </a:p>
          <a:p>
            <a:pPr eaLnBrk="1" hangingPunct="1"/>
            <a:r>
              <a:rPr lang="cs-CZ" dirty="0" smtClean="0">
                <a:hlinkClick r:id="rId2"/>
              </a:rPr>
              <a:t>www.google.com</a:t>
            </a:r>
            <a:endParaRPr lang="cs-CZ" dirty="0" smtClean="0"/>
          </a:p>
          <a:p>
            <a:pPr eaLnBrk="1" hangingPunct="1"/>
            <a:r>
              <a:rPr lang="cs-CZ" dirty="0" smtClean="0"/>
              <a:t>Literární Toulky </a:t>
            </a:r>
            <a:r>
              <a:rPr lang="cs-CZ" dirty="0" err="1" smtClean="0"/>
              <a:t>Moravou:Vladimír</a:t>
            </a:r>
            <a:r>
              <a:rPr lang="cs-CZ" dirty="0" smtClean="0"/>
              <a:t> Kovařík</a:t>
            </a:r>
          </a:p>
          <a:p>
            <a:pPr eaLnBrk="1" hangingPunct="1"/>
            <a:r>
              <a:rPr lang="cs-CZ" dirty="0" smtClean="0"/>
              <a:t>Javoříčko (pravda a legendy)Josef Bartoš</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5" name="Zástupný symbol pro obsah 3" descr="Javoříčko0001.jpg"/>
          <p:cNvPicPr>
            <a:picLocks noGrp="1" noChangeAspect="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1259632" y="0"/>
            <a:ext cx="6298163" cy="6858000"/>
          </a:xfrm>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Zdroje pro obrázky:</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lstStyle/>
          <a:p>
            <a:r>
              <a:rPr lang="cs-CZ" dirty="0" smtClean="0"/>
              <a:t>Většina obrázků je naskenovaná z knihy JOSEFA BARTOŠE, JAVOŘÍČKO (pravda a legendy).</a:t>
            </a:r>
          </a:p>
          <a:p>
            <a:r>
              <a:rPr lang="cs-CZ" sz="2000" dirty="0"/>
              <a:t>http://</a:t>
            </a:r>
            <a:r>
              <a:rPr lang="cs-CZ" sz="2000" dirty="0" smtClean="0"/>
              <a:t>www.epastorek.cz/wp-content/gallery/drahanska-vrchovina/drah35.jpg</a:t>
            </a:r>
          </a:p>
          <a:p>
            <a:r>
              <a:rPr lang="cs-CZ" sz="2000" dirty="0"/>
              <a:t>http://</a:t>
            </a:r>
            <a:r>
              <a:rPr lang="cs-CZ" sz="2000" dirty="0" smtClean="0"/>
              <a:t>www.olomoucky-kraj.com/files/object12/95-DSCN3491.JPG</a:t>
            </a:r>
          </a:p>
          <a:p>
            <a:r>
              <a:rPr lang="cs-CZ" sz="2000" dirty="0"/>
              <a:t>http://</a:t>
            </a:r>
            <a:r>
              <a:rPr lang="cs-CZ" sz="2000" dirty="0" smtClean="0"/>
              <a:t>www.pametnaroda.cz/data/witness/2379/photo/6878-photo_t2.jpg?ts=1318966246</a:t>
            </a:r>
          </a:p>
          <a:p>
            <a:endParaRPr lang="cs-CZ" sz="2000" dirty="0"/>
          </a:p>
          <a:p>
            <a:endParaRPr lang="cs-CZ" dirty="0"/>
          </a:p>
        </p:txBody>
      </p:sp>
    </p:spTree>
    <p:extLst>
      <p:ext uri="{BB962C8B-B14F-4D97-AF65-F5344CB8AC3E}">
        <p14:creationId xmlns:p14="http://schemas.microsoft.com/office/powerpoint/2010/main" val="319811149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adpis 1"/>
          <p:cNvSpPr>
            <a:spLocks noGrp="1"/>
          </p:cNvSpPr>
          <p:nvPr>
            <p:ph type="title"/>
          </p:nvPr>
        </p:nvSpPr>
        <p:spPr/>
        <p:txBody>
          <a:bodyPr/>
          <a:lstStyle/>
          <a:p>
            <a:pPr eaLnBrk="1" hangingPunct="1">
              <a:defRPr/>
            </a:pPr>
            <a:r>
              <a:rPr lang="cs-CZ" b="1" u="sng" dirty="0" smtClean="0">
                <a:effectLst>
                  <a:outerShdw blurRad="38100" dist="38100" dir="2700000" algn="tl">
                    <a:srgbClr val="000000">
                      <a:alpha val="43137"/>
                    </a:srgbClr>
                  </a:outerShdw>
                </a:effectLst>
              </a:rPr>
              <a:t>Použité zdroje:</a:t>
            </a:r>
          </a:p>
        </p:txBody>
      </p:sp>
      <p:sp>
        <p:nvSpPr>
          <p:cNvPr id="10243" name="Zástupný symbol pro obsah 2"/>
          <p:cNvSpPr>
            <a:spLocks noGrp="1"/>
          </p:cNvSpPr>
          <p:nvPr>
            <p:ph idx="1"/>
          </p:nvPr>
        </p:nvSpPr>
        <p:spPr/>
        <p:txBody>
          <a:bodyPr>
            <a:normAutofit fontScale="92500" lnSpcReduction="10000"/>
          </a:bodyPr>
          <a:lstStyle/>
          <a:p>
            <a:pPr eaLnBrk="1" hangingPunct="1">
              <a:defRPr/>
            </a:pPr>
            <a:r>
              <a:rPr lang="cs-CZ" sz="2400" dirty="0" smtClean="0"/>
              <a:t>Obrázky jsou z </a:t>
            </a:r>
            <a:r>
              <a:rPr lang="cs-CZ" sz="2400" dirty="0" smtClean="0">
                <a:hlinkClick r:id="rId2"/>
              </a:rPr>
              <a:t>www.google.cz</a:t>
            </a:r>
            <a:r>
              <a:rPr lang="cs-CZ" sz="2400" dirty="0" smtClean="0"/>
              <a:t> a nepodléhají žádným autorským právům.</a:t>
            </a:r>
          </a:p>
          <a:p>
            <a:pPr eaLnBrk="1" hangingPunct="1">
              <a:defRPr/>
            </a:pPr>
            <a:r>
              <a:rPr lang="cs-CZ" sz="2400" dirty="0"/>
              <a:t>Není-li uvedeno jinak je materiál dílem autorky podle učebních osnov odpovídajících ŠVP vyučovaných podle učebnic</a:t>
            </a:r>
            <a:r>
              <a:rPr lang="cs-CZ" sz="2400" dirty="0" smtClean="0"/>
              <a:t>:</a:t>
            </a:r>
          </a:p>
          <a:p>
            <a:pPr marL="0" indent="0" eaLnBrk="1" hangingPunct="1">
              <a:buFont typeface="Wingdings" pitchFamily="2" charset="2"/>
              <a:buNone/>
              <a:defRPr/>
            </a:pPr>
            <a:r>
              <a:rPr lang="cs-CZ" sz="2400" b="1" dirty="0" smtClean="0"/>
              <a:t>CSC. ČAPKA, František doc. PhDr</a:t>
            </a:r>
            <a:r>
              <a:rPr lang="cs-CZ" sz="2400" dirty="0" smtClean="0"/>
              <a:t>. </a:t>
            </a:r>
            <a:r>
              <a:rPr lang="cs-CZ" sz="2400" b="1" i="1" dirty="0" smtClean="0"/>
              <a:t>Dějepis pro 9. ročník. Novověk, moderní dějiny</a:t>
            </a:r>
            <a:r>
              <a:rPr lang="cs-CZ" sz="2400" i="1" dirty="0" smtClean="0"/>
              <a:t>.</a:t>
            </a:r>
            <a:r>
              <a:rPr lang="cs-CZ" sz="2400" dirty="0" smtClean="0"/>
              <a:t> 1</a:t>
            </a:r>
            <a:r>
              <a:rPr lang="cs-CZ" sz="2400" dirty="0"/>
              <a:t>. vydání. </a:t>
            </a:r>
            <a:r>
              <a:rPr lang="cs-CZ" sz="2400" dirty="0" smtClean="0"/>
              <a:t>Nový Malín: Nová škola, s. </a:t>
            </a:r>
            <a:r>
              <a:rPr lang="cs-CZ" sz="2400" dirty="0"/>
              <a:t>r. o</a:t>
            </a:r>
            <a:r>
              <a:rPr lang="cs-CZ" sz="2400"/>
              <a:t>., </a:t>
            </a:r>
            <a:r>
              <a:rPr lang="cs-CZ" sz="2400" smtClean="0"/>
              <a:t>2010. </a:t>
            </a:r>
            <a:r>
              <a:rPr lang="cs-CZ" sz="2400" dirty="0"/>
              <a:t>učebnice </a:t>
            </a:r>
            <a:r>
              <a:rPr lang="cs-CZ" sz="2400" dirty="0" smtClean="0"/>
              <a:t>vytvořená v souladu s RVP ZV. </a:t>
            </a:r>
            <a:r>
              <a:rPr lang="cs-CZ" sz="2400" dirty="0"/>
              <a:t>ISBN </a:t>
            </a:r>
            <a:r>
              <a:rPr lang="cs-CZ" sz="2400" dirty="0" smtClean="0"/>
              <a:t>978-80-7289-185-6. </a:t>
            </a:r>
          </a:p>
          <a:p>
            <a:pPr marL="0" indent="0" eaLnBrk="1" hangingPunct="1">
              <a:buFont typeface="Wingdings" pitchFamily="2" charset="2"/>
              <a:buNone/>
              <a:defRPr/>
            </a:pPr>
            <a:r>
              <a:rPr lang="cs-CZ" sz="2400" dirty="0" smtClean="0"/>
              <a:t>Učebnice je vybavena doložkou: „Schválilo MŠMT čj. 11336/2010-22 dne 24. června 2010 k zařazení do seznamu učebnic pro základní školy jako součást ucelené řady učebnic pro vzdělávací obor Dějepis s dobou platnosti šest let.</a:t>
            </a:r>
            <a:endParaRPr lang="cs-CZ" sz="2400" dirty="0"/>
          </a:p>
          <a:p>
            <a:pPr marL="0" indent="0" eaLnBrk="1" hangingPunct="1">
              <a:buFont typeface="Wingdings" pitchFamily="2" charset="2"/>
              <a:buNone/>
              <a:defRPr/>
            </a:pPr>
            <a:endParaRPr lang="cs-CZ" sz="2400" dirty="0"/>
          </a:p>
        </p:txBody>
      </p:sp>
    </p:spTree>
    <p:extLst>
      <p:ext uri="{BB962C8B-B14F-4D97-AF65-F5344CB8AC3E}">
        <p14:creationId xmlns:p14="http://schemas.microsoft.com/office/powerpoint/2010/main" val="1810505624"/>
      </p:ext>
    </p:extLst>
  </p:cSld>
  <p:clrMapOvr>
    <a:masterClrMapping/>
  </p:clrMapOvr>
  <p:transition spd="slow"/>
  <p:timing>
    <p:tnLst>
      <p:par>
        <p:cTn id="1" dur="indefinite" restart="never" nodeType="tmRoot"/>
      </p:par>
    </p:tnLst>
  </p:timing>
</p:sld>
</file>

<file path=ppt/theme/theme1.xml><?xml version="1.0" encoding="utf-8"?>
<a:theme xmlns:a="http://schemas.openxmlformats.org/drawingml/2006/main" name="Profil">
  <a:themeElements>
    <a:clrScheme name="Profil 9">
      <a:dk1>
        <a:srgbClr val="000000"/>
      </a:dk1>
      <a:lt1>
        <a:srgbClr val="FFFFFF"/>
      </a:lt1>
      <a:dk2>
        <a:srgbClr val="000000"/>
      </a:dk2>
      <a:lt2>
        <a:srgbClr val="DDDDDD"/>
      </a:lt2>
      <a:accent1>
        <a:srgbClr val="A3B2C1"/>
      </a:accent1>
      <a:accent2>
        <a:srgbClr val="CC0000"/>
      </a:accent2>
      <a:accent3>
        <a:srgbClr val="FFFFFF"/>
      </a:accent3>
      <a:accent4>
        <a:srgbClr val="000000"/>
      </a:accent4>
      <a:accent5>
        <a:srgbClr val="CED5DD"/>
      </a:accent5>
      <a:accent6>
        <a:srgbClr val="B90000"/>
      </a:accent6>
      <a:hlink>
        <a:srgbClr val="336699"/>
      </a:hlink>
      <a:folHlink>
        <a:srgbClr val="003366"/>
      </a:folHlink>
    </a:clrScheme>
    <a:fontScheme name="Profil">
      <a:majorFont>
        <a:latin typeface="Verdana"/>
        <a:ea typeface=""/>
        <a:cs typeface=""/>
      </a:majorFont>
      <a:minorFont>
        <a:latin typeface="Verdana"/>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rofil 1">
        <a:dk1>
          <a:srgbClr val="A50021"/>
        </a:dk1>
        <a:lt1>
          <a:srgbClr val="FFFFFF"/>
        </a:lt1>
        <a:dk2>
          <a:srgbClr val="800000"/>
        </a:dk2>
        <a:lt2>
          <a:srgbClr val="FFFFFF"/>
        </a:lt2>
        <a:accent1>
          <a:srgbClr val="FF9900"/>
        </a:accent1>
        <a:accent2>
          <a:srgbClr val="FF3300"/>
        </a:accent2>
        <a:accent3>
          <a:srgbClr val="C0AAAA"/>
        </a:accent3>
        <a:accent4>
          <a:srgbClr val="DADADA"/>
        </a:accent4>
        <a:accent5>
          <a:srgbClr val="FFCAAA"/>
        </a:accent5>
        <a:accent6>
          <a:srgbClr val="E72D00"/>
        </a:accent6>
        <a:hlink>
          <a:srgbClr val="FFFFCC"/>
        </a:hlink>
        <a:folHlink>
          <a:srgbClr val="FFCC99"/>
        </a:folHlink>
      </a:clrScheme>
      <a:clrMap bg1="dk2" tx1="lt1" bg2="dk1" tx2="lt2" accent1="accent1" accent2="accent2" accent3="accent3" accent4="accent4" accent5="accent5" accent6="accent6" hlink="hlink" folHlink="folHlink"/>
    </a:extraClrScheme>
    <a:extraClrScheme>
      <a:clrScheme name="Profil 2">
        <a:dk1>
          <a:srgbClr val="3C001E"/>
        </a:dk1>
        <a:lt1>
          <a:srgbClr val="FFFFFF"/>
        </a:lt1>
        <a:dk2>
          <a:srgbClr val="51072E"/>
        </a:dk2>
        <a:lt2>
          <a:srgbClr val="FFFFFF"/>
        </a:lt2>
        <a:accent1>
          <a:srgbClr val="89A38F"/>
        </a:accent1>
        <a:accent2>
          <a:srgbClr val="666699"/>
        </a:accent2>
        <a:accent3>
          <a:srgbClr val="B3AAAD"/>
        </a:accent3>
        <a:accent4>
          <a:srgbClr val="DADADA"/>
        </a:accent4>
        <a:accent5>
          <a:srgbClr val="C4CEC6"/>
        </a:accent5>
        <a:accent6>
          <a:srgbClr val="5C5C8A"/>
        </a:accent6>
        <a:hlink>
          <a:srgbClr val="808000"/>
        </a:hlink>
        <a:folHlink>
          <a:srgbClr val="666633"/>
        </a:folHlink>
      </a:clrScheme>
      <a:clrMap bg1="dk2" tx1="lt1" bg2="dk1" tx2="lt2" accent1="accent1" accent2="accent2" accent3="accent3" accent4="accent4" accent5="accent5" accent6="accent6" hlink="hlink" folHlink="folHlink"/>
    </a:extraClrScheme>
    <a:extraClrScheme>
      <a:clrScheme name="Profil 3">
        <a:dk1>
          <a:srgbClr val="333333"/>
        </a:dk1>
        <a:lt1>
          <a:srgbClr val="FFFFFF"/>
        </a:lt1>
        <a:dk2>
          <a:srgbClr val="000000"/>
        </a:dk2>
        <a:lt2>
          <a:srgbClr val="FFFFFF"/>
        </a:lt2>
        <a:accent1>
          <a:srgbClr val="3399FF"/>
        </a:accent1>
        <a:accent2>
          <a:srgbClr val="CC0000"/>
        </a:accent2>
        <a:accent3>
          <a:srgbClr val="AAAAAA"/>
        </a:accent3>
        <a:accent4>
          <a:srgbClr val="DADADA"/>
        </a:accent4>
        <a:accent5>
          <a:srgbClr val="ADCAFF"/>
        </a:accent5>
        <a:accent6>
          <a:srgbClr val="B90000"/>
        </a:accent6>
        <a:hlink>
          <a:srgbClr val="666699"/>
        </a:hlink>
        <a:folHlink>
          <a:srgbClr val="6600CC"/>
        </a:folHlink>
      </a:clrScheme>
      <a:clrMap bg1="dk2" tx1="lt1" bg2="dk1" tx2="lt2" accent1="accent1" accent2="accent2" accent3="accent3" accent4="accent4" accent5="accent5" accent6="accent6" hlink="hlink" folHlink="folHlink"/>
    </a:extraClrScheme>
    <a:extraClrScheme>
      <a:clrScheme name="Profil 4">
        <a:dk1>
          <a:srgbClr val="4B3D1B"/>
        </a:dk1>
        <a:lt1>
          <a:srgbClr val="FFFFFF"/>
        </a:lt1>
        <a:dk2>
          <a:srgbClr val="330000"/>
        </a:dk2>
        <a:lt2>
          <a:srgbClr val="FFFFFF"/>
        </a:lt2>
        <a:accent1>
          <a:srgbClr val="CC9900"/>
        </a:accent1>
        <a:accent2>
          <a:srgbClr val="CC6600"/>
        </a:accent2>
        <a:accent3>
          <a:srgbClr val="ADAAAA"/>
        </a:accent3>
        <a:accent4>
          <a:srgbClr val="DADADA"/>
        </a:accent4>
        <a:accent5>
          <a:srgbClr val="E2CAAA"/>
        </a:accent5>
        <a:accent6>
          <a:srgbClr val="B95C00"/>
        </a:accent6>
        <a:hlink>
          <a:srgbClr val="666699"/>
        </a:hlink>
        <a:folHlink>
          <a:srgbClr val="CCCC00"/>
        </a:folHlink>
      </a:clrScheme>
      <a:clrMap bg1="dk2" tx1="lt1" bg2="dk1" tx2="lt2" accent1="accent1" accent2="accent2" accent3="accent3" accent4="accent4" accent5="accent5" accent6="accent6" hlink="hlink" folHlink="folHlink"/>
    </a:extraClrScheme>
    <a:extraClrScheme>
      <a:clrScheme name="Profil 5">
        <a:dk1>
          <a:srgbClr val="006666"/>
        </a:dk1>
        <a:lt1>
          <a:srgbClr val="FFFFFF"/>
        </a:lt1>
        <a:dk2>
          <a:srgbClr val="003366"/>
        </a:dk2>
        <a:lt2>
          <a:srgbClr val="FFFFFF"/>
        </a:lt2>
        <a:accent1>
          <a:srgbClr val="0099CC"/>
        </a:accent1>
        <a:accent2>
          <a:srgbClr val="6666FF"/>
        </a:accent2>
        <a:accent3>
          <a:srgbClr val="AAADB8"/>
        </a:accent3>
        <a:accent4>
          <a:srgbClr val="DADADA"/>
        </a:accent4>
        <a:accent5>
          <a:srgbClr val="AACAE2"/>
        </a:accent5>
        <a:accent6>
          <a:srgbClr val="5C5C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Profil 6">
        <a:dk1>
          <a:srgbClr val="003366"/>
        </a:dk1>
        <a:lt1>
          <a:srgbClr val="FFFFFF"/>
        </a:lt1>
        <a:dk2>
          <a:srgbClr val="006666"/>
        </a:dk2>
        <a:lt2>
          <a:srgbClr val="FFFFFF"/>
        </a:lt2>
        <a:accent1>
          <a:srgbClr val="6699FF"/>
        </a:accent1>
        <a:accent2>
          <a:srgbClr val="00CCFF"/>
        </a:accent2>
        <a:accent3>
          <a:srgbClr val="AAB8B8"/>
        </a:accent3>
        <a:accent4>
          <a:srgbClr val="DADADA"/>
        </a:accent4>
        <a:accent5>
          <a:srgbClr val="B8CAFF"/>
        </a:accent5>
        <a:accent6>
          <a:srgbClr val="00B9E7"/>
        </a:accent6>
        <a:hlink>
          <a:srgbClr val="FFFFCC"/>
        </a:hlink>
        <a:folHlink>
          <a:srgbClr val="33CCCC"/>
        </a:folHlink>
      </a:clrScheme>
      <a:clrMap bg1="dk2" tx1="lt1" bg2="dk1" tx2="lt2" accent1="accent1" accent2="accent2" accent3="accent3" accent4="accent4" accent5="accent5" accent6="accent6" hlink="hlink" folHlink="folHlink"/>
    </a:extraClrScheme>
    <a:extraClrScheme>
      <a:clrScheme name="Profil 7">
        <a:dk1>
          <a:srgbClr val="000000"/>
        </a:dk1>
        <a:lt1>
          <a:srgbClr val="619CB1"/>
        </a:lt1>
        <a:dk2>
          <a:srgbClr val="FFFFFF"/>
        </a:dk2>
        <a:lt2>
          <a:srgbClr val="4E899E"/>
        </a:lt2>
        <a:accent1>
          <a:srgbClr val="FFCC00"/>
        </a:accent1>
        <a:accent2>
          <a:srgbClr val="B6523E"/>
        </a:accent2>
        <a:accent3>
          <a:srgbClr val="B7CBD5"/>
        </a:accent3>
        <a:accent4>
          <a:srgbClr val="000000"/>
        </a:accent4>
        <a:accent5>
          <a:srgbClr val="FFE2AA"/>
        </a:accent5>
        <a:accent6>
          <a:srgbClr val="A54937"/>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Profil 8">
        <a:dk1>
          <a:srgbClr val="598600"/>
        </a:dk1>
        <a:lt1>
          <a:srgbClr val="FFFFFF"/>
        </a:lt1>
        <a:dk2>
          <a:srgbClr val="336600"/>
        </a:dk2>
        <a:lt2>
          <a:srgbClr val="FFFFFF"/>
        </a:lt2>
        <a:accent1>
          <a:srgbClr val="33CC33"/>
        </a:accent1>
        <a:accent2>
          <a:srgbClr val="99CC00"/>
        </a:accent2>
        <a:accent3>
          <a:srgbClr val="ADB8AA"/>
        </a:accent3>
        <a:accent4>
          <a:srgbClr val="DADADA"/>
        </a:accent4>
        <a:accent5>
          <a:srgbClr val="ADE2AD"/>
        </a:accent5>
        <a:accent6>
          <a:srgbClr val="8AB900"/>
        </a:accent6>
        <a:hlink>
          <a:srgbClr val="FFCC00"/>
        </a:hlink>
        <a:folHlink>
          <a:srgbClr val="FFFF99"/>
        </a:folHlink>
      </a:clrScheme>
      <a:clrMap bg1="dk2" tx1="lt1" bg2="dk1" tx2="lt2" accent1="accent1" accent2="accent2" accent3="accent3" accent4="accent4" accent5="accent5" accent6="accent6" hlink="hlink" folHlink="folHlink"/>
    </a:extraClrScheme>
    <a:extraClrScheme>
      <a:clrScheme name="Profil 9">
        <a:dk1>
          <a:srgbClr val="000000"/>
        </a:dk1>
        <a:lt1>
          <a:srgbClr val="FFFFFF"/>
        </a:lt1>
        <a:dk2>
          <a:srgbClr val="000000"/>
        </a:dk2>
        <a:lt2>
          <a:srgbClr val="DDDDDD"/>
        </a:lt2>
        <a:accent1>
          <a:srgbClr val="A3B2C1"/>
        </a:accent1>
        <a:accent2>
          <a:srgbClr val="CC0000"/>
        </a:accent2>
        <a:accent3>
          <a:srgbClr val="FFFFFF"/>
        </a:accent3>
        <a:accent4>
          <a:srgbClr val="000000"/>
        </a:accent4>
        <a:accent5>
          <a:srgbClr val="CED5DD"/>
        </a:accent5>
        <a:accent6>
          <a:srgbClr val="B90000"/>
        </a:accent6>
        <a:hlink>
          <a:srgbClr val="336699"/>
        </a:hlink>
        <a:folHlink>
          <a:srgbClr val="003366"/>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Profile</Template>
  <TotalTime>411</TotalTime>
  <Words>2221</Words>
  <Application>Microsoft Office PowerPoint</Application>
  <PresentationFormat>Předvádění na obrazovce (4:3)</PresentationFormat>
  <Paragraphs>144</Paragraphs>
  <Slides>49</Slides>
  <Notes>1</Notes>
  <HiddenSlides>0</HiddenSlides>
  <MMClips>0</MMClips>
  <ScaleCrop>false</ScaleCrop>
  <HeadingPairs>
    <vt:vector size="4" baseType="variant">
      <vt:variant>
        <vt:lpstr>Motiv</vt:lpstr>
      </vt:variant>
      <vt:variant>
        <vt:i4>3</vt:i4>
      </vt:variant>
      <vt:variant>
        <vt:lpstr>Nadpisy snímků</vt:lpstr>
      </vt:variant>
      <vt:variant>
        <vt:i4>49</vt:i4>
      </vt:variant>
    </vt:vector>
  </HeadingPairs>
  <TitlesOfParts>
    <vt:vector size="52" baseType="lpstr">
      <vt:lpstr>Profil</vt:lpstr>
      <vt:lpstr>Motiv sady Office</vt:lpstr>
      <vt:lpstr>Výchozí návrh</vt:lpstr>
      <vt:lpstr>Název školy: ZŠ Klášterec nad Ohří, Krátká 676 Autor: Bc. Michael RADIMERSKÝ Název materiálu: VY_32_INOVACE_7_32_ VESNIČKA JAVOŘÍČKO – DALŠÍ OBĚT NACISTICKÉ ZLOVŮLE Číslo projektu: CZ.1.07/1.4.00/21.1115</vt:lpstr>
      <vt:lpstr>Vesnička Javoříčko </vt:lpstr>
      <vt:lpstr>Úvod</vt:lpstr>
      <vt:lpstr>Prezentace aplikace PowerPoint</vt:lpstr>
      <vt:lpstr>Něco o vesničce </vt:lpstr>
      <vt:lpstr>                  JAVOŘÍČKO</vt:lpstr>
      <vt:lpstr>Prezentace aplikace PowerPoint</vt:lpstr>
      <vt:lpstr>5. květen 1945 </vt:lpstr>
      <vt:lpstr>Prezentace aplikace PowerPoint</vt:lpstr>
      <vt:lpstr>Prezentace aplikace PowerPoint</vt:lpstr>
      <vt:lpstr>MASAKR</vt:lpstr>
      <vt:lpstr>Prezentace aplikace PowerPoint</vt:lpstr>
      <vt:lpstr>MASAKR</vt:lpstr>
      <vt:lpstr>Prezentace aplikace PowerPoint</vt:lpstr>
      <vt:lpstr>Prezentace aplikace PowerPoint</vt:lpstr>
      <vt:lpstr>Prezentace aplikace PowerPoint</vt:lpstr>
      <vt:lpstr>Vzpomíná paní Marie Zapletalová z Javoříčka </vt:lpstr>
      <vt:lpstr>Prezentace aplikace PowerPoint</vt:lpstr>
      <vt:lpstr>Prezentace aplikace PowerPoint</vt:lpstr>
      <vt:lpstr>Prezentace aplikace PowerPoint</vt:lpstr>
      <vt:lpstr>Prezentace aplikace PowerPoint</vt:lpstr>
      <vt:lpstr>Marie Šlucarová </vt:lpstr>
      <vt:lpstr>Prezentace aplikace PowerPoint</vt:lpstr>
      <vt:lpstr>Prezentace aplikace PowerPoint</vt:lpstr>
      <vt:lpstr>Prezentace aplikace PowerPoint</vt:lpstr>
      <vt:lpstr>Anna Brosingerová(ztratila syna): </vt:lpstr>
      <vt:lpstr>Prezentace aplikace PowerPoint</vt:lpstr>
      <vt:lpstr>Jaroslav Dokoupil</vt:lpstr>
      <vt:lpstr>Prezentace aplikace PowerPoint</vt:lpstr>
      <vt:lpstr>Prezentace aplikace PowerPoint</vt:lpstr>
      <vt:lpstr>Prezentace aplikace PowerPoint</vt:lpstr>
      <vt:lpstr>Prezentace aplikace PowerPoint</vt:lpstr>
      <vt:lpstr>Prezentace aplikace PowerPoint</vt:lpstr>
      <vt:lpstr>Oběti:</vt:lpstr>
      <vt:lpstr>Prezentace aplikace PowerPoint</vt:lpstr>
      <vt:lpstr>Prezentace aplikace PowerPoint</vt:lpstr>
      <vt:lpstr>Prezentace aplikace PowerPoint</vt:lpstr>
      <vt:lpstr>Seznam domů a jejich majitelů v Javoříčku v r.1945</vt:lpstr>
      <vt:lpstr>Prezentace aplikace PowerPoint</vt:lpstr>
      <vt:lpstr>Prezentace aplikace PowerPoint</vt:lpstr>
      <vt:lpstr>Prezentace aplikace PowerPoint</vt:lpstr>
      <vt:lpstr>Pohřeb</vt:lpstr>
      <vt:lpstr>Prezentace aplikace PowerPoint</vt:lpstr>
      <vt:lpstr>Prezentace aplikace PowerPoint</vt:lpstr>
      <vt:lpstr>Obnovení vesnice</vt:lpstr>
      <vt:lpstr>Použitá literatura</vt:lpstr>
      <vt:lpstr>Prezentace aplikace PowerPoint</vt:lpstr>
      <vt:lpstr>Zdroje pro obrázky:</vt:lpstr>
      <vt:lpstr>Použité zdroje:</vt:lpstr>
    </vt:vector>
  </TitlesOfParts>
  <Company>home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Bc. Michael Radimerský</dc:creator>
  <cp:lastModifiedBy>Bc. Michael RADIMERSKÝ</cp:lastModifiedBy>
  <cp:revision>30</cp:revision>
  <dcterms:created xsi:type="dcterms:W3CDTF">2010-02-08T19:51:40Z</dcterms:created>
  <dcterms:modified xsi:type="dcterms:W3CDTF">2012-06-15T04:38:20Z</dcterms:modified>
</cp:coreProperties>
</file>