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576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0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05E68F-04CA-4CFE-B371-48DB869BFFDF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F215FB-8D44-44DF-9020-CC0849F84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461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3501B-3030-4E8C-BAA0-4375BC6C85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2560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AC2EC-2929-4B2B-BD4F-01A657EE54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686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C2D55E-5861-4A26-B741-D7FE7DB3A72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2967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85E38A-2256-47E0-87B0-3C660CF12B6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1761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44A0C-54BB-43E7-874C-5805AD16B8C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441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AE9A1-1F61-4419-9C96-61BC4AB5372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5283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CDE27-B8A8-4305-9D47-D6BC74CB914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799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7BFC3-C4D9-4421-A47A-5D4F185D33C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4173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03BA14-DB39-436E-A3C1-8D837C37EDA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8557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95161E-7EA4-480A-A132-1495B6F788B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5778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F94B4-4FBB-48DE-81AA-FE56A0083D1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6807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5498EE-6503-480E-85BD-E07F6B7EF1F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854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02675C-6D1B-436C-891D-18BDA4760E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58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VY_32_INOVACE_10_32_ KONTROLNÍ PĚTIMINUTOVKA Č. 21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OPAKOVACÍ TEST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486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21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293096"/>
            <a:ext cx="3059832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Obrázek 6" descr="orezgottwal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30447" y="2132856"/>
            <a:ext cx="6313554" cy="4725144"/>
          </a:xfrm>
          <a:prstGeom prst="rect">
            <a:avLst/>
          </a:prstGeom>
        </p:spPr>
      </p:pic>
    </p:spTree>
  </p:cSld>
  <p:clrMapOvr>
    <a:masterClrMapping/>
  </p:clrMapOvr>
  <p:transition advTm="1546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byla Praha osvobozena, kdy skončila 2SV v Evropě?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přesné datum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4899" y="2492896"/>
            <a:ext cx="4267141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2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Neorganizovaný a spontánní čin polovojenských jednotek, při kterém vyhání Němce z jejich domovů – dochází k okrádání, násilí, znásilňování, vraždám, mučení a masakrům.</a:t>
            </a:r>
          </a:p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Jakým pojmem lze tuto charakteristiku historické události pojmenovat? Napiš pojem.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721_top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2514186"/>
            <a:ext cx="4288544" cy="2859030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637112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Vysídlení německého obyvatelstva z ČSR proběhlo v kterém roce?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1945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1946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1947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písmenko správné odpovědi.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132856"/>
            <a:ext cx="4932040" cy="3834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02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jakými problémy se po válce potýká hospodářství ČSR?</a:t>
            </a:r>
          </a:p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584" y="2132856"/>
            <a:ext cx="4812416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31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3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kterém roce se konaly v ČSR první poválečné volby a zároveň poslední demokratické volby?</a:t>
            </a:r>
          </a:p>
          <a:p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rok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Zástupný symbol pro obsah 9" descr="a73453f3e3_3636033_o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7320" y="1805781"/>
            <a:ext cx="2880360" cy="4114800"/>
          </a:xfrm>
        </p:spPr>
      </p:pic>
    </p:spTree>
  </p:cSld>
  <p:clrMapOvr>
    <a:masterClrMapping/>
  </p:clrMapOvr>
  <p:transition advTm="4520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politických stran tvoří NÁRODNÍ FRONTU?</a:t>
            </a:r>
          </a:p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4</a:t>
            </a:r>
          </a:p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5</a:t>
            </a:r>
          </a:p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6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písmenko správné odpovědi.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1" y="2492896"/>
            <a:ext cx="4714813" cy="2251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politická strana v roce 1946 zvítězila ve volbách?</a:t>
            </a:r>
          </a:p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název politické strany.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znakksc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38700" y="1796256"/>
            <a:ext cx="3657600" cy="4133850"/>
          </a:xfrm>
        </p:spPr>
      </p:pic>
    </p:spTree>
  </p:cSld>
  <p:clrMapOvr>
    <a:masterClrMapping/>
  </p:clrMapOvr>
  <p:transition advTm="45334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637112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se stal v roce 1946 předsedou vlády?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jméno a příjmení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BAT1741d6_klemen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27400" y="2348880"/>
            <a:ext cx="4193072" cy="3112384"/>
          </a:xfrm>
        </p:spPr>
      </p:pic>
    </p:spTree>
  </p:cSld>
  <p:clrMapOvr>
    <a:masterClrMapping/>
  </p:clrMapOvr>
  <p:transition advTm="45116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 fontScale="62500" lnSpcReduction="2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demokratických ministrů podalo prezidentu Benešovi demisi kdy?</a:t>
            </a:r>
          </a:p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20. 2. 1948</a:t>
            </a:r>
          </a:p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25. 2. 1948</a:t>
            </a:r>
          </a:p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27. 2. 1948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písmenko správné odpovědi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157092-top_foto1-ghsi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725642"/>
            <a:ext cx="4038600" cy="2275078"/>
          </a:xfrm>
        </p:spPr>
      </p:pic>
    </p:spTree>
  </p:cSld>
  <p:clrMapOvr>
    <a:masterClrMapping/>
  </p:clrMapOvr>
  <p:transition advTm="4505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proběhl komunistický převrat, tzv. Vítězný únor“?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přesné datum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2010520_vitezny_uno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157887"/>
            <a:ext cx="4316288" cy="3204431"/>
          </a:xfrm>
        </p:spPr>
      </p:pic>
    </p:spTree>
  </p:cSld>
  <p:clrMapOvr>
    <a:masterClrMapping/>
  </p:clrMapOvr>
  <p:transition advTm="44928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www.hlubocky.eu/wp-content/uploads/gottwald-stalin.png</a:t>
            </a:r>
          </a:p>
          <a:p>
            <a:r>
              <a:rPr lang="cs-CZ" dirty="0"/>
              <a:t>http://www.kcprymarov.estranky.cz/img/picture/1051/osvobozeni-Prahy---tank-T34,-</a:t>
            </a:r>
            <a:r>
              <a:rPr lang="cs-CZ" dirty="0" smtClean="0"/>
              <a:t>M%C3%A1nes%C5%AFv-most.jpg</a:t>
            </a:r>
          </a:p>
          <a:p>
            <a:r>
              <a:rPr lang="cs-CZ" dirty="0"/>
              <a:t>http://</a:t>
            </a:r>
            <a:r>
              <a:rPr lang="cs-CZ" dirty="0" smtClean="0"/>
              <a:t>www.kcprymarov.estranky.cz/img/picture/645/nucen%C3%BD-odsun-N%C4%9Bmc%C5%AF.jpg</a:t>
            </a:r>
          </a:p>
          <a:p>
            <a:r>
              <a:rPr lang="cs-CZ" dirty="0"/>
              <a:t>http://</a:t>
            </a:r>
            <a:r>
              <a:rPr lang="cs-CZ" dirty="0" smtClean="0"/>
              <a:t>img.radio.cz/pictures/historie/sudety_odsun2.jpg</a:t>
            </a:r>
          </a:p>
          <a:p>
            <a:r>
              <a:rPr lang="cs-CZ" dirty="0"/>
              <a:t>http://</a:t>
            </a:r>
            <a:r>
              <a:rPr lang="cs-CZ" dirty="0" smtClean="0"/>
              <a:t>www.csla.cz/armada/druhyvojsk/img/zeleznicnivojsko01.jpg</a:t>
            </a:r>
          </a:p>
          <a:p>
            <a:r>
              <a:rPr lang="cs-CZ" dirty="0"/>
              <a:t>http://</a:t>
            </a:r>
            <a:r>
              <a:rPr lang="cs-CZ" dirty="0" smtClean="0"/>
              <a:t>img.radio.cz/pictures/historie/volby5.jpg</a:t>
            </a:r>
          </a:p>
          <a:p>
            <a:r>
              <a:rPr lang="cs-CZ" dirty="0"/>
              <a:t>http://</a:t>
            </a:r>
            <a:r>
              <a:rPr lang="cs-CZ" dirty="0" smtClean="0"/>
              <a:t>www.moderni-dejiny.cz/PublicFiles/UserFiles/image/Prameny/07_CSR_1945-1948/800x800_volby_1946.png</a:t>
            </a:r>
          </a:p>
          <a:p>
            <a:r>
              <a:rPr lang="cs-CZ" dirty="0"/>
              <a:t>http://</a:t>
            </a:r>
            <a:r>
              <a:rPr lang="cs-CZ" dirty="0" smtClean="0"/>
              <a:t>www.komunisti.sk/znakksc.gif</a:t>
            </a:r>
          </a:p>
          <a:p>
            <a:r>
              <a:rPr lang="cs-CZ" dirty="0"/>
              <a:t>http://</a:t>
            </a:r>
            <a:r>
              <a:rPr lang="cs-CZ" dirty="0" smtClean="0"/>
              <a:t>www.zkraje.cz/storage/200712141407_kg.jpg</a:t>
            </a:r>
          </a:p>
          <a:p>
            <a:r>
              <a:rPr lang="cs-CZ" dirty="0"/>
              <a:t>http://</a:t>
            </a:r>
            <a:r>
              <a:rPr lang="cs-CZ" dirty="0" smtClean="0"/>
              <a:t>im.novinky.cz/709/157092-top_foto1-ghsiy.jpg</a:t>
            </a:r>
          </a:p>
          <a:p>
            <a:r>
              <a:rPr lang="cs-CZ" dirty="0"/>
              <a:t>http://</a:t>
            </a:r>
            <a:r>
              <a:rPr lang="cs-CZ" dirty="0" smtClean="0"/>
              <a:t>www.susicky-ul.cz/rs/data/2010520_vitezny_unor.jpg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755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105056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865</TotalTime>
  <Words>382</Words>
  <Application>Microsoft Office PowerPoint</Application>
  <PresentationFormat>Předvádění na obrazovce (4:3)</PresentationFormat>
  <Paragraphs>61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Výchozí návrh</vt:lpstr>
      <vt:lpstr>Název školy: ZŠ Klášterec nad Ohří, Krátká 676 Autor: Bc. Michael RADIMERSKÝ Název materiálu: VY_32_INOVACE_10_32_ KONTROLNÍ PĚTIMINUTOVKA Č. 21 Číslo projektu: CZ.1.07/1.4.00/21.1115</vt:lpstr>
      <vt:lpstr>PĚTIMINUTOVKA č. 21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Internetové zdroje pro obrázky: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222</cp:revision>
  <dcterms:created xsi:type="dcterms:W3CDTF">2010-11-17T13:07:34Z</dcterms:created>
  <dcterms:modified xsi:type="dcterms:W3CDTF">2012-06-15T04:39:26Z</dcterms:modified>
</cp:coreProperties>
</file>