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4576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0B2EE3-1A58-4A1A-839F-EBAB9E6A4D9A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2314E4-BE31-4362-A917-B604903FAA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2370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D3501B-3030-4E8C-BAA0-4375BC6C851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2560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AC2EC-2929-4B2B-BD4F-01A657EE546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686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C2D55E-5861-4A26-B741-D7FE7DB3A72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2967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5E38A-2256-47E0-87B0-3C660CF12B6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1761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244A0C-54BB-43E7-874C-5805AD16B8C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4411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1AE9A1-1F61-4419-9C96-61BC4AB5372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5283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CDE27-B8A8-4305-9D47-D6BC74CB914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799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7BFC3-C4D9-4421-A47A-5D4F185D33C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4173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3BA14-DB39-436E-A3C1-8D837C37EDA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8557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5161E-7EA4-480A-A132-1495B6F788B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5778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F94B4-4FBB-48DE-81AA-FE56A0083D1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6807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498EE-6503-480E-85BD-E07F6B7EF1F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85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F946F-A0DB-4D5D-B74E-C09FB9BE15E1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02675C-6D1B-436C-891D-18BDA4760ECE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589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9" y="1124744"/>
            <a:ext cx="9144000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24129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VY_32_INOVACE_13_32_ KONTROLNÍ PĚTIMINUTOVKA Č. 22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Prezentace 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KONTROLNÍ OPAKOVACÍ TEST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486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332656"/>
            <a:ext cx="4246240" cy="1470025"/>
          </a:xfrm>
        </p:spPr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PĚTIMINUTOVKA č. 22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4293096"/>
            <a:ext cx="3059832" cy="1124744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Devátý ročník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057181"/>
            <a:ext cx="5704102" cy="5818184"/>
          </a:xfrm>
          <a:prstGeom prst="rect">
            <a:avLst/>
          </a:prstGeom>
        </p:spPr>
      </p:pic>
    </p:spTree>
  </p:cSld>
  <p:clrMapOvr>
    <a:masterClrMapping/>
  </p:clrMapOvr>
  <p:transition advTm="1546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4857403"/>
          </a:xfrm>
        </p:spPr>
        <p:txBody>
          <a:bodyPr>
            <a:no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Charakterizuj stručně svět po 2. světové válce?</a:t>
            </a:r>
          </a:p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Stručně napiš, charakterizuj.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76" y="1772816"/>
            <a:ext cx="4541194" cy="3438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42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 ze států ve světě je na tom po druhé světové válce nejlépe a který nejhůře?</a:t>
            </a:r>
          </a:p>
          <a:p>
            <a:r>
              <a:rPr lang="cs-CZ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2 státy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844824"/>
            <a:ext cx="4484395" cy="3328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474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637112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Postupimská konference se konala?</a:t>
            </a:r>
          </a:p>
          <a:p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červen 1945</a:t>
            </a:r>
          </a:p>
          <a:p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červenec 1945</a:t>
            </a:r>
          </a:p>
          <a:p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srpen 1945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písmenko správné odpovědi.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1700808"/>
            <a:ext cx="523875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022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dubnu 1945 je založena organizace OSN.</a:t>
            </a:r>
          </a:p>
          <a:p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celý název této organizace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156873"/>
            <a:ext cx="4038600" cy="3412617"/>
          </a:xfrm>
        </p:spPr>
      </p:pic>
    </p:spTree>
  </p:cSld>
  <p:clrMapOvr>
    <a:masterClrMapping/>
  </p:clrMapOvr>
  <p:transition advTm="45318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4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záležitosti řešil NORIMBERSKÝ PROCES, který se konal od listopadu 1945 do října 1946?</a:t>
            </a:r>
          </a:p>
          <a:p>
            <a:r>
              <a:rPr lang="cs-CZ" sz="4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Stručně napiš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57120"/>
            <a:ext cx="4038600" cy="3012122"/>
          </a:xfrm>
        </p:spPr>
      </p:pic>
    </p:spTree>
  </p:cSld>
  <p:clrMapOvr>
    <a:masterClrMapping/>
  </p:clrMapOvr>
  <p:transition advTm="45209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to takzvaná ŽELEZNÁ OPONA?</a:t>
            </a:r>
          </a:p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Stručně napiš.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498956"/>
            <a:ext cx="4536504" cy="4260805"/>
          </a:xfrm>
        </p:spPr>
      </p:pic>
    </p:spTree>
  </p:cSld>
  <p:clrMapOvr>
    <a:masterClrMapping/>
  </p:clrMapOvr>
  <p:transition advTm="45412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jaké 2 poloviny se rozdělí svět po 2SV?</a:t>
            </a:r>
          </a:p>
          <a:p>
            <a:r>
              <a:rPr lang="cs-CZ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516" y="1520254"/>
            <a:ext cx="4553971" cy="4645050"/>
          </a:xfrm>
        </p:spPr>
      </p:pic>
    </p:spTree>
  </p:cSld>
  <p:clrMapOvr>
    <a:masterClrMapping/>
  </p:clrMapOvr>
  <p:transition advTm="45334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637112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Proč se ŽELEZNÉ OPONĚ takto říká?</a:t>
            </a:r>
          </a:p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Stručně napiš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235601"/>
            <a:ext cx="4316288" cy="3058398"/>
          </a:xfrm>
        </p:spPr>
      </p:pic>
    </p:spTree>
  </p:cSld>
  <p:clrMapOvr>
    <a:masterClrMapping/>
  </p:clrMapOvr>
  <p:transition advTm="45116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600200"/>
            <a:ext cx="4172272" cy="4525963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Poznáš obrázek?</a:t>
            </a:r>
          </a:p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Napiš, co znamená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268760"/>
            <a:ext cx="4896544" cy="4896544"/>
          </a:xfrm>
        </p:spPr>
      </p:pic>
    </p:spTree>
  </p:cSld>
  <p:clrMapOvr>
    <a:masterClrMapping/>
  </p:clrMapOvr>
  <p:transition advTm="45053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 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Poznáš obrázek?</a:t>
            </a:r>
          </a:p>
          <a:p>
            <a:pPr lvl="0"/>
            <a:r>
              <a:rPr lang="cs-CZ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Napiš, co znamená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583" y="2348880"/>
            <a:ext cx="4888379" cy="3240360"/>
          </a:xfrm>
        </p:spPr>
      </p:pic>
    </p:spTree>
  </p:cSld>
  <p:clrMapOvr>
    <a:masterClrMapping/>
  </p:clrMapOvr>
  <p:transition advTm="44928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/>
              <a:t>http://</a:t>
            </a:r>
            <a:r>
              <a:rPr lang="cs-CZ" dirty="0" smtClean="0"/>
              <a:t>upload.wikimedia.org/wikipedia/commons/thumb/8/8b/EiserneVorhang.png/220px-EiserneVorhang.png</a:t>
            </a:r>
          </a:p>
          <a:p>
            <a:r>
              <a:rPr lang="cs-CZ" dirty="0"/>
              <a:t>http://</a:t>
            </a:r>
            <a:r>
              <a:rPr lang="cs-CZ" dirty="0" smtClean="0"/>
              <a:t>nd05.jxs.cz/890/646/4a8b3ba3ea_86158745_o2.jpg</a:t>
            </a:r>
          </a:p>
          <a:p>
            <a:r>
              <a:rPr lang="cs-CZ" dirty="0"/>
              <a:t>http://</a:t>
            </a:r>
            <a:r>
              <a:rPr lang="cs-CZ" dirty="0" smtClean="0"/>
              <a:t>nd01.jxs.cz/188/185/610871f617_1260687_o2.jpg</a:t>
            </a:r>
          </a:p>
          <a:p>
            <a:r>
              <a:rPr lang="cs-CZ" dirty="0"/>
              <a:t>http://3.bp.blogspot.com/-</a:t>
            </a:r>
            <a:r>
              <a:rPr lang="cs-CZ" dirty="0" smtClean="0"/>
              <a:t>qB2XGXYQDQ4/TWPrFPjdqcI/AAAAAAAAG48/kTza-D5qBgU/s1600/KonferencePotsdam.jpg</a:t>
            </a:r>
          </a:p>
          <a:p>
            <a:r>
              <a:rPr lang="cs-CZ" dirty="0"/>
              <a:t>http://</a:t>
            </a:r>
            <a:r>
              <a:rPr lang="cs-CZ" dirty="0" smtClean="0"/>
              <a:t>www.cojeco.cz/attach/ilustrations/3aaac9fd20f9f.jpg</a:t>
            </a:r>
          </a:p>
          <a:p>
            <a:r>
              <a:rPr lang="cs-CZ" dirty="0"/>
              <a:t>http://</a:t>
            </a:r>
            <a:r>
              <a:rPr lang="cs-CZ" dirty="0" smtClean="0"/>
              <a:t>www.annefrankguide.net/cs-cz/content/norimbersky_proces_345555433.jpg</a:t>
            </a:r>
          </a:p>
          <a:p>
            <a:r>
              <a:rPr lang="cs-CZ" dirty="0"/>
              <a:t>http://</a:t>
            </a:r>
            <a:r>
              <a:rPr lang="cs-CZ" dirty="0" smtClean="0"/>
              <a:t>www.tyden.cz/obrazek/201005/4bebaef2e75cf/zelezna-opona-4bebcf07771ac.png</a:t>
            </a:r>
          </a:p>
          <a:p>
            <a:r>
              <a:rPr lang="cs-CZ" dirty="0"/>
              <a:t>http://</a:t>
            </a:r>
            <a:r>
              <a:rPr lang="cs-CZ" dirty="0" smtClean="0"/>
              <a:t>i.idnes.cz/08/101/org/TOM2627db_cizov_3.jpg</a:t>
            </a:r>
          </a:p>
          <a:p>
            <a:r>
              <a:rPr lang="cs-CZ" dirty="0"/>
              <a:t>http://</a:t>
            </a:r>
            <a:r>
              <a:rPr lang="cs-CZ" dirty="0" smtClean="0"/>
              <a:t>www.bbc.co.uk/czech/specials/images/1829_auschwitz/2182455_auschwitz01.jpg</a:t>
            </a:r>
          </a:p>
          <a:p>
            <a:r>
              <a:rPr lang="cs-CZ" dirty="0"/>
              <a:t>http://</a:t>
            </a:r>
            <a:r>
              <a:rPr lang="cs-CZ" dirty="0" smtClean="0"/>
              <a:t>www.atlasceska.cz/images/foto_kalendar/velka/v73794_pamatnik-lidice-5.jpg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956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 eaLnBrk="1" hangingPunct="1"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b="1" dirty="0" smtClean="0"/>
              <a:t>CSC. ČAPKA, František doc. PhDr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9. ročník. Novověk, moderní dějiny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</a:t>
            </a:r>
            <a:r>
              <a:rPr lang="cs-CZ" sz="2400"/>
              <a:t>., </a:t>
            </a:r>
            <a:r>
              <a:rPr lang="cs-CZ" sz="2400" smtClean="0"/>
              <a:t>2010.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978-80-7289-185-6.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11336/2010-22 dne 24. června 2010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1050562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909</TotalTime>
  <Words>332</Words>
  <Application>Microsoft Office PowerPoint</Application>
  <PresentationFormat>Předvádění na obrazovce (4:3)</PresentationFormat>
  <Paragraphs>61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sady Office</vt:lpstr>
      <vt:lpstr>Výchozí návrh</vt:lpstr>
      <vt:lpstr>Název školy: ZŠ Klášterec nad Ohří, Krátká 676 Autor: Bc. Michael RADIMERSKÝ Název materiálu: VY_32_INOVACE_13_32_ KONTROLNÍ PĚTIMINUTOVKA Č. 22 Číslo projektu: CZ.1.07/1.4.00/21.1115</vt:lpstr>
      <vt:lpstr>PĚTIMINUTOVKA č. 22</vt:lpstr>
      <vt:lpstr>1.</vt:lpstr>
      <vt:lpstr>2.</vt:lpstr>
      <vt:lpstr>3. </vt:lpstr>
      <vt:lpstr>4.</vt:lpstr>
      <vt:lpstr>5. </vt:lpstr>
      <vt:lpstr>6. </vt:lpstr>
      <vt:lpstr>7. </vt:lpstr>
      <vt:lpstr>8. </vt:lpstr>
      <vt:lpstr>9.</vt:lpstr>
      <vt:lpstr>10. </vt:lpstr>
      <vt:lpstr>Internetové zdroje pro obrázky: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PĚTIMINUTOVKA č. 4</dc:title>
  <dc:creator>MSI</dc:creator>
  <cp:lastModifiedBy>Bc. Michael RADIMERSKÝ</cp:lastModifiedBy>
  <cp:revision>239</cp:revision>
  <dcterms:created xsi:type="dcterms:W3CDTF">2010-11-17T13:07:34Z</dcterms:created>
  <dcterms:modified xsi:type="dcterms:W3CDTF">2012-06-15T04:40:02Z</dcterms:modified>
</cp:coreProperties>
</file>