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1" r:id="rId3"/>
    <p:sldId id="266" r:id="rId4"/>
    <p:sldId id="264" r:id="rId5"/>
    <p:sldId id="262" r:id="rId6"/>
    <p:sldId id="259" r:id="rId7"/>
    <p:sldId id="260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63B50-3937-427D-A8A9-E7424C67464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E14C9-1E8B-423C-B549-B7E717F054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541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63B50-3937-427D-A8A9-E7424C67464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E14C9-1E8B-423C-B549-B7E717F054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6641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63B50-3937-427D-A8A9-E7424C67464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E14C9-1E8B-423C-B549-B7E717F054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9634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63B50-3937-427D-A8A9-E7424C67464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E14C9-1E8B-423C-B549-B7E717F054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6595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63B50-3937-427D-A8A9-E7424C67464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E14C9-1E8B-423C-B549-B7E717F054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3393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63B50-3937-427D-A8A9-E7424C67464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E14C9-1E8B-423C-B549-B7E717F054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239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63B50-3937-427D-A8A9-E7424C67464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E14C9-1E8B-423C-B549-B7E717F054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8848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63B50-3937-427D-A8A9-E7424C67464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E14C9-1E8B-423C-B549-B7E717F054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3977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63B50-3937-427D-A8A9-E7424C67464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E14C9-1E8B-423C-B549-B7E717F054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9156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63B50-3937-427D-A8A9-E7424C67464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E14C9-1E8B-423C-B549-B7E717F054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387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63B50-3937-427D-A8A9-E7424C67464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E14C9-1E8B-423C-B549-B7E717F054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3418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63B50-3937-427D-A8A9-E7424C67464D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5E14C9-1E8B-423C-B549-B7E717F054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4597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" TargetMode="External"/><Relationship Id="rId2" Type="http://schemas.openxmlformats.org/officeDocument/2006/relationships/hyperlink" Target="http://www.malyujezd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elnik2000.cz/okoli/okoli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412777"/>
            <a:ext cx="8208912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VY_32_INOVACE_05_VL_NAŠE OBEC–MALÝ ÚJEZD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3122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MALÝ ÚJEZD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268760"/>
            <a:ext cx="8569325" cy="4857750"/>
          </a:xfrm>
        </p:spPr>
        <p:txBody>
          <a:bodyPr>
            <a:no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leží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 úrodné polabské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krajině přibližně 4,5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km východně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 Mělníka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voří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ji tři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obce -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Újezd, Jelenice a 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Vavřineč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které byly do jedné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sloučeny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 v roce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1960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 současné době má obec celkem 927 obyvatel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zemí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 převážně rovinaté,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nezalesněné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lima je zde mírné a teplé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bcí protéká říčka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šovka, která pramení pod hradem Houska</a:t>
            </a:r>
            <a:endParaRPr lang="cs-CZ" sz="2400" dirty="0"/>
          </a:p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bce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byly založeny jako zemědělské, proto i charakter sídel byl a dodnes zůstal převážně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zemědělský</a:t>
            </a:r>
            <a:r>
              <a:rPr lang="cs-CZ" sz="2400" dirty="0" smtClean="0"/>
              <a:t> </a:t>
            </a:r>
            <a:endParaRPr lang="cs-CZ" sz="2400" dirty="0"/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0669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034680" cy="344239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POLOHA OBCÍ:</a:t>
            </a:r>
            <a:b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MALÝ ÚJEZD</a:t>
            </a:r>
            <a:b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JELENICE</a:t>
            </a:r>
            <a:b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VAVŘINEČ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440"/>
          <a:stretch/>
        </p:blipFill>
        <p:spPr bwMode="auto">
          <a:xfrm>
            <a:off x="3707904" y="270101"/>
            <a:ext cx="4968552" cy="631024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979927"/>
            <a:ext cx="957263" cy="890587"/>
          </a:xfrm>
          <a:prstGeom prst="rect">
            <a:avLst/>
          </a:prstGeom>
          <a:ln>
            <a:noFill/>
          </a:ln>
          <a:effectLst/>
        </p:spPr>
      </p:pic>
      <p:sp>
        <p:nvSpPr>
          <p:cNvPr id="7" name="Ovál 6"/>
          <p:cNvSpPr/>
          <p:nvPr/>
        </p:nvSpPr>
        <p:spPr>
          <a:xfrm>
            <a:off x="6516216" y="2003894"/>
            <a:ext cx="982687" cy="99108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543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5580831" cy="4176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ZÁKLADNÍ ŠKOLA A MATEŘSKÁ ŠKOLA</a:t>
            </a:r>
            <a:b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 MALÉM ÚJEZDĚ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6184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36" b="22657"/>
          <a:stretch/>
        </p:blipFill>
        <p:spPr bwMode="auto">
          <a:xfrm>
            <a:off x="467544" y="1412776"/>
            <a:ext cx="7657103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POHLED NA OBEC OD VLAKOVÉ ZASTÁVKY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7808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HISTORIE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Autofit/>
          </a:bodyPr>
          <a:lstStyle/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rvní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zmínka o 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</a:rPr>
              <a:t>Malém Újezdě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pochází z roku 1517 </a:t>
            </a:r>
            <a:r>
              <a:rPr lang="cs-CZ" sz="2400" b="1" dirty="0" smtClean="0">
                <a:effectLst/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první zmínka o 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</a:rPr>
              <a:t>Jelenicích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z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 roku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1395</a:t>
            </a:r>
            <a:r>
              <a:rPr lang="cs-CZ" sz="2400" b="1" dirty="0" smtClean="0">
                <a:effectLst/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první zmínka o </a:t>
            </a:r>
            <a:r>
              <a:rPr lang="cs-CZ" sz="2400" b="1" i="1" dirty="0" err="1" smtClean="0">
                <a:latin typeface="Times New Roman" pitchFamily="18" charset="0"/>
                <a:cs typeface="Times New Roman" pitchFamily="18" charset="0"/>
              </a:rPr>
              <a:t>Vavřinči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z roku 1545</a:t>
            </a:r>
            <a:r>
              <a:rPr lang="cs-CZ" sz="2400" b="1" dirty="0" smtClean="0">
                <a:effectLst/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oncem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19. století a za první republiky fungovalo v obcích několik dobře prosperujících pohostinství, obchodů a řemeslných živností. </a:t>
            </a:r>
            <a:endParaRPr lang="cs-CZ" sz="2400" b="1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 roce 1914 byla v Malém Újezdě postavena nová trojtřídní obecná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škola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 zrekonstruované budově dnes sídlí Základní a mateřská škola Malý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Újezd</a:t>
            </a:r>
            <a:endParaRPr lang="cs-CZ" sz="2400" b="1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8245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SOUČASNOST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 má 288 stálých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obyvatel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 zde rozlehlá, travnatá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náves, která slouží jako oddechová parková 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zóna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 dětským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hřištěm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návsi se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nachází špýchar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 roku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1840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pseudogotická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kaple Nejsvětějšího srdce z počátku 19. st. 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pomník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obětem válek před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kaplí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hasičská zbrojnice postavená v 70. letech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zde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soukromý obchod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se smíšeným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zbožím 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 původní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hostinec s prostorným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sálem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ást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Jelenice má 202 stálých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obyvatel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Vavřineč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 437 stálými obyvateli je největší částí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obce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0669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http://www.malyujezd.cz/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cs.wikipedia.org/wiki/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www.melnik2000.cz/okoli/okoli.htm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2362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40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VLASTIVĚDA vypracovala: Mgr. Kateřina SÁLOVÁ ZŠ a MŠ MALÝ ÚJEZD VY_32_INOVACE_05_VL_NAŠE OBEC–MALÝ ÚJEZD</vt:lpstr>
      <vt:lpstr>MALÝ ÚJEZD</vt:lpstr>
      <vt:lpstr>POLOHA OBCÍ:   MALÝ ÚJEZD  JELENICE  VAVŘINEČ</vt:lpstr>
      <vt:lpstr>ZÁKLADNÍ ŠKOLA A MATEŘSKÁ ŠKOLA V MALÉM ÚJEZDĚ</vt:lpstr>
      <vt:lpstr>POHLED NA OBEC OD VLAKOVÉ ZASTÁVKY</vt:lpstr>
      <vt:lpstr>HISTORIE</vt:lpstr>
      <vt:lpstr>SOUČASNOST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NAŠE OBEC vypracovala: Mgr. Kateřina SÁLOVÁ ZŠ a MŠ MALÝ ÚJEZD</dc:title>
  <dc:creator>uživatel</dc:creator>
  <cp:lastModifiedBy>Dumy</cp:lastModifiedBy>
  <cp:revision>33</cp:revision>
  <dcterms:created xsi:type="dcterms:W3CDTF">2011-11-13T09:06:03Z</dcterms:created>
  <dcterms:modified xsi:type="dcterms:W3CDTF">2012-02-29T17:00:19Z</dcterms:modified>
</cp:coreProperties>
</file>