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EF207ED-5EDB-4738-A758-186D74A1B390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5589C25-2002-40C2-8557-0B0B742265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mg.abicko.cz/img/5/article/404271_import-koza-domaci.jpg" TargetMode="External"/><Relationship Id="rId13" Type="http://schemas.openxmlformats.org/officeDocument/2006/relationships/hyperlink" Target="http://glad-u-see.com/images/lamb.jpg" TargetMode="External"/><Relationship Id="rId3" Type="http://schemas.openxmlformats.org/officeDocument/2006/relationships/hyperlink" Target="http://i.idnes.cz/10/063/gal/CEN340f8a_tele1.JPG" TargetMode="External"/><Relationship Id="rId7" Type="http://schemas.openxmlformats.org/officeDocument/2006/relationships/hyperlink" Target="http://www.peoplecomm.cz/images/bedekr/kure.jpg" TargetMode="External"/><Relationship Id="rId12" Type="http://schemas.openxmlformats.org/officeDocument/2006/relationships/hyperlink" Target="http://nature.hyperlink.cz/zlinsko/photos/Zel_paseky/ovce_02-05-02.jpg" TargetMode="External"/><Relationship Id="rId2" Type="http://schemas.openxmlformats.org/officeDocument/2006/relationships/hyperlink" Target="http://www.splachovac.cz/obrazky/e/evropska-krava.jpg%20kra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ovprochazka.estranky.cz/img/mid/2062/kohout-zdrobnele-fenixky-zlatokrke.jpg" TargetMode="External"/><Relationship Id="rId11" Type="http://schemas.openxmlformats.org/officeDocument/2006/relationships/hyperlink" Target="http://nd01.jxs.cz/115/259/4546c1da7c_18849027_u.jpg" TargetMode="External"/><Relationship Id="rId5" Type="http://schemas.openxmlformats.org/officeDocument/2006/relationships/hyperlink" Target="http://www.gastronews.cz/pictures/slepice-DV8585NWM4-small.jpg" TargetMode="External"/><Relationship Id="rId10" Type="http://schemas.openxmlformats.org/officeDocument/2006/relationships/hyperlink" Target="http://upload.wikimedia.org/wikipedia/commons/thumb/3/39/Irish_Goat.jpg/258px-Irish_Goat.jpg" TargetMode="External"/><Relationship Id="rId4" Type="http://schemas.openxmlformats.org/officeDocument/2006/relationships/hyperlink" Target="http://nd01.jxs.cz/354/323/9452f0b164_41689165_o2.jpg" TargetMode="External"/><Relationship Id="rId9" Type="http://schemas.openxmlformats.org/officeDocument/2006/relationships/hyperlink" Target="http://www.naturfoto.cz/fotografie/ostatni/koza-domaci-6813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4357694"/>
            <a:ext cx="8305800" cy="19812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Poděbradova</a:t>
            </a:r>
            <a:r>
              <a:rPr lang="cs-CZ" sz="28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Autor: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Mgr.TAŤÁNA</a:t>
            </a:r>
            <a:r>
              <a:rPr lang="cs-CZ" sz="2800" dirty="0" smtClean="0">
                <a:solidFill>
                  <a:schemeClr val="tx1"/>
                </a:solidFill>
              </a:rPr>
              <a:t> RADIMSKÁ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VY_32_INOVACE_02_</a:t>
            </a:r>
            <a:r>
              <a:rPr lang="cs-CZ" sz="2800" dirty="0" err="1" smtClean="0">
                <a:solidFill>
                  <a:schemeClr val="tx1"/>
                </a:solidFill>
              </a:rPr>
              <a:t>III.Vu</a:t>
            </a:r>
            <a:r>
              <a:rPr lang="cs-CZ" sz="2800" dirty="0" smtClean="0">
                <a:solidFill>
                  <a:schemeClr val="tx1"/>
                </a:solidFill>
              </a:rPr>
              <a:t>_DOMÁCÍ A HOSPODÁŘSKÁ ZVÍŘATA  II.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Téma : </a:t>
            </a:r>
            <a:r>
              <a:rPr lang="cs-CZ" sz="2800" dirty="0" err="1" smtClean="0">
                <a:solidFill>
                  <a:schemeClr val="tx1"/>
                </a:solidFill>
              </a:rPr>
              <a:t>Vu</a:t>
            </a:r>
            <a:r>
              <a:rPr lang="cs-CZ" sz="2800" dirty="0" smtClean="0">
                <a:solidFill>
                  <a:schemeClr val="tx1"/>
                </a:solidFill>
              </a:rPr>
              <a:t> – 4. ročník – hospodářská zvířata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ČÍSLO PROJEKTU:  CZ.1.07/1.4.00/21.3407 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54" y="21429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500174"/>
            <a:ext cx="8229600" cy="4672343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4. ročníku speciální školy, </a:t>
            </a:r>
            <a:r>
              <a:rPr lang="cs-CZ" sz="2600" dirty="0" err="1" smtClean="0"/>
              <a:t>pr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výuku věcného učení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o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zvířatech, částech zvířecího těla; je určena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pro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společnou práci s učitelem; pracovní list je určen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k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samostatné práci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kr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2071678"/>
            <a:ext cx="5102238" cy="3574562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KRÁVA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57161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cxnSp>
        <p:nvCxnSpPr>
          <p:cNvPr id="5" name="Přímá spojovací šipka 4"/>
          <p:cNvCxnSpPr>
            <a:stCxn id="4" idx="2"/>
          </p:cNvCxnSpPr>
          <p:nvPr/>
        </p:nvCxnSpPr>
        <p:spPr>
          <a:xfrm rot="16200000" flipH="1">
            <a:off x="1355949" y="1998898"/>
            <a:ext cx="324153" cy="3929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286248" y="1357298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8148" y="3571876"/>
            <a:ext cx="1143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9058" y="6143644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350043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250134" y="3929066"/>
            <a:ext cx="253604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V="1">
            <a:off x="3875480" y="5482842"/>
            <a:ext cx="1000132" cy="17859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3768323" y="1875223"/>
            <a:ext cx="928694" cy="89297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6715140" y="3929066"/>
            <a:ext cx="1107290" cy="7143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428604"/>
            <a:ext cx="4572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dirty="0" smtClean="0"/>
              <a:t>OTEC JE BÝK.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MATKA JE KRÁVA.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MLÁDĚ JE TELE.</a:t>
            </a:r>
            <a:endParaRPr lang="cs-CZ" sz="4000" dirty="0"/>
          </a:p>
        </p:txBody>
      </p:sp>
      <p:pic>
        <p:nvPicPr>
          <p:cNvPr id="5" name="Obrázek 4" descr="kr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86446" y="2643182"/>
            <a:ext cx="2756956" cy="1931488"/>
          </a:xfrm>
          <a:prstGeom prst="rect">
            <a:avLst/>
          </a:prstGeom>
        </p:spPr>
      </p:pic>
      <p:pic>
        <p:nvPicPr>
          <p:cNvPr id="6" name="Obrázek 5" descr="bý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428604"/>
            <a:ext cx="2687991" cy="2114553"/>
          </a:xfrm>
          <a:prstGeom prst="rect">
            <a:avLst/>
          </a:prstGeom>
        </p:spPr>
      </p:pic>
      <p:pic>
        <p:nvPicPr>
          <p:cNvPr id="7" name="Obrázek 6" descr="te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0694" y="4572007"/>
            <a:ext cx="3095631" cy="2321723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r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571480"/>
            <a:ext cx="3059063" cy="2143140"/>
          </a:xfrm>
          <a:prstGeom prst="rect">
            <a:avLst/>
          </a:prstGeom>
        </p:spPr>
      </p:pic>
      <p:pic>
        <p:nvPicPr>
          <p:cNvPr id="5" name="Obrázek 4" descr="bý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91988" y="357166"/>
            <a:ext cx="2996763" cy="2357454"/>
          </a:xfrm>
          <a:prstGeom prst="rect">
            <a:avLst/>
          </a:prstGeom>
        </p:spPr>
      </p:pic>
      <p:pic>
        <p:nvPicPr>
          <p:cNvPr id="6" name="Obrázek 5" descr="te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00364" y="2714620"/>
            <a:ext cx="3095631" cy="232172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00034" y="2714620"/>
            <a:ext cx="28920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1.KRÁVA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00892" y="2786058"/>
            <a:ext cx="20949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BÝK2.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28926" y="5143512"/>
            <a:ext cx="23615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3.TELE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1500166" y="3429000"/>
            <a:ext cx="785818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214942" y="5214950"/>
            <a:ext cx="785818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357950" y="2857496"/>
            <a:ext cx="785818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857224" y="2571744"/>
            <a:ext cx="2786082" cy="17859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857884" y="2285992"/>
            <a:ext cx="2643206" cy="17145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428992" y="4714884"/>
            <a:ext cx="3000396" cy="18573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slep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71802" y="2786058"/>
            <a:ext cx="2714625" cy="26289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SLEPICE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785926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cxnSp>
        <p:nvCxnSpPr>
          <p:cNvPr id="5" name="Přímá spojovací šipka 4"/>
          <p:cNvCxnSpPr>
            <a:stCxn id="4" idx="2"/>
          </p:cNvCxnSpPr>
          <p:nvPr/>
        </p:nvCxnSpPr>
        <p:spPr>
          <a:xfrm rot="16200000" flipH="1">
            <a:off x="2213205" y="2141774"/>
            <a:ext cx="467029" cy="67866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28596" y="3429000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29454" y="1428736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6072206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00562" y="128586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  <p:cxnSp>
        <p:nvCxnSpPr>
          <p:cNvPr id="10" name="Přímá spojovací šipka 9"/>
          <p:cNvCxnSpPr/>
          <p:nvPr/>
        </p:nvCxnSpPr>
        <p:spPr>
          <a:xfrm rot="5400000">
            <a:off x="4107653" y="2107397"/>
            <a:ext cx="928694" cy="14287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6072198" y="1928802"/>
            <a:ext cx="1250166" cy="107157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4429124" y="5286388"/>
            <a:ext cx="821538" cy="7143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214414" y="3643314"/>
            <a:ext cx="1607354" cy="5491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57224" y="4929198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KŘÍDLA</a:t>
            </a:r>
            <a:endParaRPr lang="cs-CZ" sz="2400" dirty="0"/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2214546" y="4214818"/>
            <a:ext cx="1785950" cy="98361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357166"/>
            <a:ext cx="521497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OTEC JE KOHOUT.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MATKA JE SLEPICE.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MLÁDĚ JE KUŘE.</a:t>
            </a:r>
            <a:endParaRPr lang="cs-CZ" sz="4000" dirty="0"/>
          </a:p>
        </p:txBody>
      </p:sp>
      <p:pic>
        <p:nvPicPr>
          <p:cNvPr id="5" name="Obrázek 4" descr="slep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14942" y="1785926"/>
            <a:ext cx="2714625" cy="2628900"/>
          </a:xfrm>
          <a:prstGeom prst="rect">
            <a:avLst/>
          </a:prstGeom>
        </p:spPr>
      </p:pic>
      <p:pic>
        <p:nvPicPr>
          <p:cNvPr id="6" name="Obrázek 5" descr="kohou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0"/>
            <a:ext cx="2581958" cy="1885952"/>
          </a:xfrm>
          <a:prstGeom prst="rect">
            <a:avLst/>
          </a:prstGeom>
        </p:spPr>
      </p:pic>
      <p:pic>
        <p:nvPicPr>
          <p:cNvPr id="8" name="Obrázek 7" descr="kur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629" y="4429132"/>
            <a:ext cx="2667000" cy="2219325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lep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85728"/>
            <a:ext cx="2714625" cy="2628900"/>
          </a:xfrm>
          <a:prstGeom prst="rect">
            <a:avLst/>
          </a:prstGeom>
        </p:spPr>
      </p:pic>
      <p:pic>
        <p:nvPicPr>
          <p:cNvPr id="5" name="Obrázek 4" descr="kohou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3571876"/>
            <a:ext cx="3716477" cy="2714644"/>
          </a:xfrm>
          <a:prstGeom prst="rect">
            <a:avLst/>
          </a:prstGeom>
        </p:spPr>
      </p:pic>
      <p:pic>
        <p:nvPicPr>
          <p:cNvPr id="6" name="Obrázek 5" descr="kur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71934" y="642918"/>
            <a:ext cx="2667000" cy="22193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7158" y="2857496"/>
            <a:ext cx="3392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1.SLEPICE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43702" y="714356"/>
            <a:ext cx="26613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2.KUŘE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14414" y="5429264"/>
            <a:ext cx="38466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KOHOUT3.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7572396" y="1500174"/>
            <a:ext cx="714380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00034" y="5500702"/>
            <a:ext cx="714380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714480" y="3643314"/>
            <a:ext cx="714380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85786" y="2643182"/>
            <a:ext cx="3357586" cy="1785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143768" y="500042"/>
            <a:ext cx="2000232" cy="19288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0" y="4786298"/>
            <a:ext cx="4500562" cy="20717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koza 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00166" y="1857364"/>
            <a:ext cx="6223000" cy="4165600"/>
          </a:xfrm>
        </p:spPr>
      </p:pic>
      <p:cxnSp>
        <p:nvCxnSpPr>
          <p:cNvPr id="8" name="Přímá spojovací šipka 7"/>
          <p:cNvCxnSpPr/>
          <p:nvPr/>
        </p:nvCxnSpPr>
        <p:spPr>
          <a:xfrm rot="5400000">
            <a:off x="4822033" y="1821645"/>
            <a:ext cx="1214446" cy="571504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KOZA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285852" y="5214950"/>
            <a:ext cx="1500198" cy="142876"/>
          </a:xfrm>
          <a:prstGeom prst="straightConnector1">
            <a:avLst/>
          </a:prstGeom>
          <a:ln w="25400">
            <a:solidFill>
              <a:schemeClr val="tx1">
                <a:lumMod val="9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V="1">
            <a:off x="1142976" y="3500438"/>
            <a:ext cx="1714512" cy="642942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6200000" flipV="1">
            <a:off x="7072330" y="3500438"/>
            <a:ext cx="1000132" cy="1000132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2750331" y="1607331"/>
            <a:ext cx="1000132" cy="35719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928926" y="642918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58" y="3571876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15272" y="4572008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282" y="500063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0694" y="92867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</p:spTree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2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357166"/>
            <a:ext cx="521497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OTEC JE KOZEL.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MATKA JE KOZA.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MLÁDĚ JE KŮZLE.</a:t>
            </a:r>
            <a:endParaRPr lang="cs-CZ" sz="4000" dirty="0"/>
          </a:p>
        </p:txBody>
      </p:sp>
      <p:pic>
        <p:nvPicPr>
          <p:cNvPr id="5" name="Zástupný symbol pro obsah 3" descr="koza 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00562" y="2214554"/>
            <a:ext cx="3363058" cy="2348145"/>
          </a:xfrm>
        </p:spPr>
      </p:pic>
      <p:pic>
        <p:nvPicPr>
          <p:cNvPr id="6" name="Obrázek 5" descr="koz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142852"/>
            <a:ext cx="1840236" cy="2453648"/>
          </a:xfrm>
          <a:prstGeom prst="rect">
            <a:avLst/>
          </a:prstGeom>
        </p:spPr>
      </p:pic>
      <p:pic>
        <p:nvPicPr>
          <p:cNvPr id="7" name="Obrázek 6" descr="kuz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57950" y="4321971"/>
            <a:ext cx="1690686" cy="2536029"/>
          </a:xfrm>
          <a:prstGeom prst="rect">
            <a:avLst/>
          </a:prstGeom>
        </p:spPr>
      </p:pic>
    </p:spTree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koza 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571480"/>
            <a:ext cx="3363058" cy="2348145"/>
          </a:xfrm>
          <a:prstGeom prst="rect">
            <a:avLst/>
          </a:prstGeom>
        </p:spPr>
      </p:pic>
      <p:pic>
        <p:nvPicPr>
          <p:cNvPr id="5" name="Obrázek 4" descr="koz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142852"/>
            <a:ext cx="2483178" cy="3310904"/>
          </a:xfrm>
          <a:prstGeom prst="rect">
            <a:avLst/>
          </a:prstGeom>
        </p:spPr>
      </p:pic>
      <p:pic>
        <p:nvPicPr>
          <p:cNvPr id="6" name="Obrázek 5" descr="kuz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28992" y="3214686"/>
            <a:ext cx="2286016" cy="342902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7158" y="2857496"/>
            <a:ext cx="25344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1.KOZA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57884" y="3429000"/>
            <a:ext cx="29688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2.KOZEL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7158" y="4929198"/>
            <a:ext cx="2961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3.KŮZLE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1500166" y="5857892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143768" y="4214818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357290" y="3714752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714348" y="2786058"/>
            <a:ext cx="2071702" cy="164307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785786" y="4643446"/>
            <a:ext cx="2500330" cy="18573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áček 14"/>
          <p:cNvSpPr/>
          <p:nvPr/>
        </p:nvSpPr>
        <p:spPr>
          <a:xfrm>
            <a:off x="6286512" y="3286124"/>
            <a:ext cx="2357454" cy="18573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OVCE</a:t>
            </a:r>
            <a:endParaRPr lang="cs-CZ" dirty="0"/>
          </a:p>
        </p:txBody>
      </p:sp>
      <p:pic>
        <p:nvPicPr>
          <p:cNvPr id="5" name="Obrázek 4" descr="ov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4687" y="1619250"/>
            <a:ext cx="2714625" cy="3619500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rot="5400000">
            <a:off x="4107653" y="2107397"/>
            <a:ext cx="928694" cy="14287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 descr="ov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1643050"/>
            <a:ext cx="2714625" cy="3619500"/>
          </a:xfrm>
          <a:prstGeom prst="rect">
            <a:avLst/>
          </a:prstGeom>
        </p:spPr>
      </p:pic>
      <p:cxnSp>
        <p:nvCxnSpPr>
          <p:cNvPr id="8" name="Přímá spojovací šipka 7"/>
          <p:cNvCxnSpPr/>
          <p:nvPr/>
        </p:nvCxnSpPr>
        <p:spPr>
          <a:xfrm rot="5400000">
            <a:off x="4036206" y="2131197"/>
            <a:ext cx="928694" cy="14287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 descr="ov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9" y="1690688"/>
            <a:ext cx="2714625" cy="3619500"/>
          </a:xfrm>
          <a:prstGeom prst="rect">
            <a:avLst/>
          </a:prstGeom>
        </p:spPr>
      </p:pic>
      <p:cxnSp>
        <p:nvCxnSpPr>
          <p:cNvPr id="10" name="Přímá spojovací šipka 9"/>
          <p:cNvCxnSpPr/>
          <p:nvPr/>
        </p:nvCxnSpPr>
        <p:spPr>
          <a:xfrm rot="5400000">
            <a:off x="4036215" y="2178835"/>
            <a:ext cx="928694" cy="14287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 descr="ov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9" y="1547812"/>
            <a:ext cx="2714625" cy="3619500"/>
          </a:xfrm>
          <a:prstGeom prst="rect">
            <a:avLst/>
          </a:prstGeom>
        </p:spPr>
      </p:pic>
      <p:cxnSp>
        <p:nvCxnSpPr>
          <p:cNvPr id="12" name="Přímá spojovací šipka 11"/>
          <p:cNvCxnSpPr/>
          <p:nvPr/>
        </p:nvCxnSpPr>
        <p:spPr>
          <a:xfrm>
            <a:off x="1285852" y="2285992"/>
            <a:ext cx="2428892" cy="35719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5500694" y="2571744"/>
            <a:ext cx="1143008" cy="64294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 flipH="1" flipV="1">
            <a:off x="3571868" y="4929198"/>
            <a:ext cx="928694" cy="50006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00034" y="1643050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58016" y="200024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43240" y="578645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v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72264" y="2143116"/>
            <a:ext cx="1785941" cy="2381254"/>
          </a:xfrm>
          <a:prstGeom prst="rect">
            <a:avLst/>
          </a:prstGeom>
        </p:spPr>
      </p:pic>
      <p:pic>
        <p:nvPicPr>
          <p:cNvPr id="5" name="Obrázek 4" descr="bera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15074" y="357166"/>
            <a:ext cx="2476502" cy="1895062"/>
          </a:xfrm>
          <a:prstGeom prst="rect">
            <a:avLst/>
          </a:prstGeom>
        </p:spPr>
      </p:pic>
      <p:pic>
        <p:nvPicPr>
          <p:cNvPr id="6" name="Obrázek 5" descr="jehn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00760" y="4286250"/>
            <a:ext cx="2857500" cy="257175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4282" y="357166"/>
            <a:ext cx="521497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OTEC JE BERAN.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MATKA JE OVCE.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MLÁDĚ JE JEHNĚ.</a:t>
            </a:r>
            <a:endParaRPr lang="cs-CZ" sz="40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er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357166"/>
            <a:ext cx="3360834" cy="2571768"/>
          </a:xfrm>
          <a:prstGeom prst="rect">
            <a:avLst/>
          </a:prstGeom>
        </p:spPr>
      </p:pic>
      <p:pic>
        <p:nvPicPr>
          <p:cNvPr id="5" name="Obrázek 4" descr="ov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57554" y="2786058"/>
            <a:ext cx="2786073" cy="3714763"/>
          </a:xfrm>
          <a:prstGeom prst="rect">
            <a:avLst/>
          </a:prstGeom>
        </p:spPr>
      </p:pic>
      <p:pic>
        <p:nvPicPr>
          <p:cNvPr id="6" name="Obrázek 5" descr="jehn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00760" y="428604"/>
            <a:ext cx="2857500" cy="257175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85720" y="3000372"/>
            <a:ext cx="32239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1.BERAN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82933" y="3000372"/>
            <a:ext cx="3070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2.JEHNĚ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82933" y="5500702"/>
            <a:ext cx="2961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3.KŮZLE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Kosoúhelník 9"/>
          <p:cNvSpPr/>
          <p:nvPr/>
        </p:nvSpPr>
        <p:spPr>
          <a:xfrm>
            <a:off x="571472" y="3071810"/>
            <a:ext cx="2928958" cy="107157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>
            <a:off x="6572264" y="5572140"/>
            <a:ext cx="2571736" cy="107157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0800000">
            <a:off x="6786546" y="3071810"/>
            <a:ext cx="2357454" cy="85725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428604"/>
            <a:ext cx="8229600" cy="614366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splachovac.cz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obrazky</a:t>
            </a:r>
            <a:r>
              <a:rPr lang="cs-CZ" sz="1200" dirty="0" smtClean="0">
                <a:hlinkClick r:id="rId2"/>
              </a:rPr>
              <a:t>/e/</a:t>
            </a:r>
            <a:r>
              <a:rPr lang="cs-CZ" sz="1200" dirty="0" err="1" smtClean="0">
                <a:hlinkClick r:id="rId2"/>
              </a:rPr>
              <a:t>evropska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krava.jpg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/>
              <a:t>    </a:t>
            </a:r>
            <a:r>
              <a:rPr lang="cs-CZ" sz="1200" dirty="0" err="1" smtClean="0"/>
              <a:t>krava.jpg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3"/>
              </a:rPr>
              <a:t>http://i.</a:t>
            </a:r>
            <a:r>
              <a:rPr lang="cs-CZ" sz="1200" dirty="0" err="1" smtClean="0">
                <a:hlinkClick r:id="rId3"/>
              </a:rPr>
              <a:t>idnes.cz</a:t>
            </a:r>
            <a:r>
              <a:rPr lang="cs-CZ" sz="1200" dirty="0" smtClean="0">
                <a:hlinkClick r:id="rId3"/>
              </a:rPr>
              <a:t>/10/063/</a:t>
            </a:r>
            <a:r>
              <a:rPr lang="cs-CZ" sz="1200" dirty="0" err="1" smtClean="0">
                <a:hlinkClick r:id="rId3"/>
              </a:rPr>
              <a:t>gal</a:t>
            </a:r>
            <a:r>
              <a:rPr lang="cs-CZ" sz="1200" dirty="0" smtClean="0">
                <a:hlinkClick r:id="rId3"/>
              </a:rPr>
              <a:t>/CEN340f8a_tele1.JPG</a:t>
            </a:r>
            <a:r>
              <a:rPr lang="cs-CZ" sz="1200" dirty="0" smtClean="0"/>
              <a:t>  tele.JPG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4"/>
              </a:rPr>
              <a:t>http://nd01.jxs.cz/354/323/9452f0b164_41689165_o2.jpg</a:t>
            </a:r>
            <a:r>
              <a:rPr lang="cs-CZ" sz="1200" dirty="0" smtClean="0"/>
              <a:t>  býk.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gastronews.cz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pictures</a:t>
            </a:r>
            <a:r>
              <a:rPr lang="cs-CZ" sz="1200" dirty="0" smtClean="0">
                <a:hlinkClick r:id="rId5"/>
              </a:rPr>
              <a:t>/slepice-DV8585NWM4-</a:t>
            </a:r>
            <a:r>
              <a:rPr lang="cs-CZ" sz="1200" dirty="0" err="1" smtClean="0">
                <a:hlinkClick r:id="rId5"/>
              </a:rPr>
              <a:t>small.jpg</a:t>
            </a:r>
            <a:r>
              <a:rPr lang="cs-CZ" sz="1200" dirty="0" smtClean="0"/>
              <a:t>   slepice.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chovprochazka.estranky.cz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img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mid</a:t>
            </a:r>
            <a:r>
              <a:rPr lang="cs-CZ" sz="1200" dirty="0" smtClean="0">
                <a:hlinkClick r:id="rId6"/>
              </a:rPr>
              <a:t>/2062/kohout-</a:t>
            </a:r>
            <a:r>
              <a:rPr lang="cs-CZ" sz="1200" dirty="0" err="1" smtClean="0">
                <a:hlinkClick r:id="rId6"/>
              </a:rPr>
              <a:t>zdrobnele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fenixky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zlatokrke.jpg</a:t>
            </a:r>
            <a:r>
              <a:rPr lang="cs-CZ" sz="1200" dirty="0" smtClean="0"/>
              <a:t>  </a:t>
            </a:r>
            <a:r>
              <a:rPr lang="cs-CZ" sz="1200" dirty="0" err="1" smtClean="0"/>
              <a:t>kouhout.jpg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peoplecomm.cz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/bedekr/kure.</a:t>
            </a:r>
            <a:r>
              <a:rPr lang="cs-CZ" sz="1200" dirty="0" err="1" smtClean="0">
                <a:hlinkClick r:id="rId7"/>
              </a:rPr>
              <a:t>jpg</a:t>
            </a:r>
            <a:r>
              <a:rPr lang="cs-CZ" sz="1200" dirty="0" smtClean="0"/>
              <a:t>  kure.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8"/>
              </a:rPr>
              <a:t>http://img.abicko.cz/img/5/article/404271_import-koza-domaci.jpg</a:t>
            </a:r>
            <a:r>
              <a:rPr lang="cs-CZ" sz="1200" dirty="0" smtClean="0"/>
              <a:t> koza.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naturfoto.cz</a:t>
            </a:r>
            <a:r>
              <a:rPr lang="cs-CZ" sz="1200" dirty="0" smtClean="0">
                <a:hlinkClick r:id="rId9"/>
              </a:rPr>
              <a:t>/fotografie/</a:t>
            </a:r>
            <a:r>
              <a:rPr lang="cs-CZ" sz="1200" dirty="0" err="1" smtClean="0">
                <a:hlinkClick r:id="rId9"/>
              </a:rPr>
              <a:t>ostatni</a:t>
            </a:r>
            <a:r>
              <a:rPr lang="cs-CZ" sz="1200" dirty="0" smtClean="0">
                <a:hlinkClick r:id="rId9"/>
              </a:rPr>
              <a:t>/koza-</a:t>
            </a:r>
            <a:r>
              <a:rPr lang="cs-CZ" sz="1200" dirty="0" err="1" smtClean="0">
                <a:hlinkClick r:id="rId9"/>
              </a:rPr>
              <a:t>domaci</a:t>
            </a:r>
            <a:r>
              <a:rPr lang="cs-CZ" sz="1200" dirty="0" smtClean="0">
                <a:hlinkClick r:id="rId9"/>
              </a:rPr>
              <a:t>-68137.jpg</a:t>
            </a:r>
            <a:r>
              <a:rPr lang="cs-CZ" sz="1200" dirty="0" smtClean="0"/>
              <a:t>   </a:t>
            </a:r>
            <a:r>
              <a:rPr lang="cs-CZ" sz="1200" dirty="0" err="1" smtClean="0"/>
              <a:t>kuzle.jpg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10"/>
              </a:rPr>
              <a:t>http://upload.wikimedia.org/wikipedia/commons/thumb/3/39/Irish_Goat.jpg/258px-Irish_Goat.jpg</a:t>
            </a:r>
            <a:r>
              <a:rPr lang="cs-CZ" sz="1200" dirty="0" smtClean="0"/>
              <a:t> kozel.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11"/>
              </a:rPr>
              <a:t>http://nd01.jxs.cz/115/259/4546c1da7c_18849027_u.</a:t>
            </a:r>
            <a:r>
              <a:rPr lang="cs-CZ" sz="1200" dirty="0" err="1" smtClean="0">
                <a:hlinkClick r:id="rId11"/>
              </a:rPr>
              <a:t>jpg</a:t>
            </a:r>
            <a:r>
              <a:rPr lang="cs-CZ" sz="1200" dirty="0" smtClean="0"/>
              <a:t>   beran.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12"/>
              </a:rPr>
              <a:t>http://nature.hyperlink.cz/zlinsko/photos/Zel_paseky/ovce_02-05-02.jpg</a:t>
            </a:r>
            <a:r>
              <a:rPr lang="cs-CZ" sz="1200" dirty="0" smtClean="0"/>
              <a:t>   ovce.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13"/>
              </a:rPr>
              <a:t>http://glad-u-see.com/images/lamb.jpg</a:t>
            </a:r>
            <a:r>
              <a:rPr lang="cs-CZ" sz="1200" dirty="0" smtClean="0"/>
              <a:t>   jehně.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62</TotalTime>
  <Words>354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Název školy: Speciální základní škola,Louny, Poděbradova 640,příspěvková organizace Autor:  Mgr.TAŤÁNA RADIMSKÁ Název materiálu: VY_32_INOVACE_02_III.Vu_DOMÁCÍ A HOSPODÁŘSKÁ ZVÍŘATA  II.  Téma : Vu – 4. ročník – hospodářská zvířata  ČÍSLO PROJEKTU:  CZ.1.07/1.4.00/21.3407 </vt:lpstr>
      <vt:lpstr>ANOTACE</vt:lpstr>
      <vt:lpstr>KRÁVA</vt:lpstr>
      <vt:lpstr>Snímek 4</vt:lpstr>
      <vt:lpstr>Snímek 5</vt:lpstr>
      <vt:lpstr>SLEPICE</vt:lpstr>
      <vt:lpstr>Snímek 7</vt:lpstr>
      <vt:lpstr>Snímek 8</vt:lpstr>
      <vt:lpstr>KOZA</vt:lpstr>
      <vt:lpstr>Snímek 10</vt:lpstr>
      <vt:lpstr>Snímek 11</vt:lpstr>
      <vt:lpstr>OVCE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  I.</dc:title>
  <dc:creator>Magda Radimová</dc:creator>
  <cp:lastModifiedBy>Dum</cp:lastModifiedBy>
  <cp:revision>10</cp:revision>
  <dcterms:created xsi:type="dcterms:W3CDTF">2012-02-26T16:00:26Z</dcterms:created>
  <dcterms:modified xsi:type="dcterms:W3CDTF">2012-10-14T05:55:58Z</dcterms:modified>
</cp:coreProperties>
</file>