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5" r:id="rId9"/>
    <p:sldId id="263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4CD0DA3-1838-4C47-9E54-9863E790221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0EC4B53-0176-4EE0-A390-37209B090A6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6.wmf"/><Relationship Id="rId7" Type="http://schemas.openxmlformats.org/officeDocument/2006/relationships/image" Target="../media/image21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16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15.wmf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5.wmf"/><Relationship Id="rId7" Type="http://schemas.openxmlformats.org/officeDocument/2006/relationships/image" Target="../media/image2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nd03.jxs.cz/948/322/ff6ca9fced_57924177_o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428625" y="1214438"/>
            <a:ext cx="7929563" cy="442436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Název školy: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err="1" smtClean="0">
                <a:solidFill>
                  <a:schemeClr val="tx1"/>
                </a:solidFill>
              </a:rPr>
              <a:t>Poděbradova</a:t>
            </a:r>
            <a:r>
              <a:rPr lang="cs-CZ" sz="32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Autor: 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err="1" smtClean="0">
                <a:solidFill>
                  <a:schemeClr val="tx1"/>
                </a:solidFill>
              </a:rPr>
              <a:t>Mgr.TAŤÁNA</a:t>
            </a:r>
            <a:r>
              <a:rPr lang="cs-CZ" sz="3200" dirty="0" smtClean="0">
                <a:solidFill>
                  <a:schemeClr val="tx1"/>
                </a:solidFill>
              </a:rPr>
              <a:t> RADIMSKÁ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Název materiálu: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VY_32_INOVACE_05_</a:t>
            </a:r>
            <a:r>
              <a:rPr lang="cs-CZ" sz="3200" dirty="0" err="1" smtClean="0"/>
              <a:t>III.Vu</a:t>
            </a:r>
            <a:r>
              <a:rPr lang="cs-CZ" sz="3200" dirty="0" smtClean="0"/>
              <a:t>_ZIMNÍ </a:t>
            </a:r>
            <a:r>
              <a:rPr lang="cs-CZ" sz="3200" dirty="0" smtClean="0">
                <a:solidFill>
                  <a:schemeClr val="tx1"/>
                </a:solidFill>
              </a:rPr>
              <a:t>SPORTY</a:t>
            </a:r>
          </a:p>
          <a:p>
            <a:r>
              <a:rPr lang="cs-CZ" sz="3200" dirty="0" smtClean="0"/>
              <a:t>Téma : </a:t>
            </a:r>
            <a:r>
              <a:rPr lang="cs-CZ" sz="3200" dirty="0" err="1" smtClean="0"/>
              <a:t>Vu</a:t>
            </a:r>
            <a:r>
              <a:rPr lang="cs-CZ" sz="3200" dirty="0" smtClean="0"/>
              <a:t> – </a:t>
            </a:r>
            <a:r>
              <a:rPr lang="cs-CZ" sz="3200" dirty="0" smtClean="0"/>
              <a:t>4. </a:t>
            </a:r>
            <a:r>
              <a:rPr lang="cs-CZ" sz="3200" dirty="0" smtClean="0"/>
              <a:t>ročník </a:t>
            </a:r>
            <a:r>
              <a:rPr lang="cs-CZ" sz="3200" dirty="0" smtClean="0"/>
              <a:t>– ZIMNÍ SPORTY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ČÍSLO PROJEKTU:  CZ.1.07/1.4.00/21.3407</a:t>
            </a:r>
            <a:endParaRPr lang="cs-CZ" sz="3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určený pro žáky 4. ročníku, pro výuku věcného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Prezentace je určena k výkladu nového učiva a k interaktivnímu procvičení toho, co již žáci znají; pracovní listy jsou určeny k samostatné práci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si zopakují vše, co by měli znát o zimních sportech, kroužkují obrázky se zimními sporty, pojmenují všechny hry a sporty z nabídky, popisují zimní oblečení, kreslí sněhuláka, spojují obrázky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00232" y="214290"/>
            <a:ext cx="4000528" cy="114300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ZIMA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PADÁ SNÍH</a:t>
            </a:r>
          </a:p>
          <a:p>
            <a:r>
              <a:rPr lang="cs-CZ" sz="3200" dirty="0" smtClean="0"/>
              <a:t>MRZNE</a:t>
            </a:r>
          </a:p>
          <a:p>
            <a:r>
              <a:rPr lang="cs-CZ" sz="3200" dirty="0" smtClean="0"/>
              <a:t>FOUKÁ STUDENÝ VÍTR</a:t>
            </a:r>
          </a:p>
          <a:p>
            <a:r>
              <a:rPr lang="cs-CZ" sz="3200" dirty="0" smtClean="0"/>
              <a:t>BRZY SE STMÍVÁ</a:t>
            </a:r>
          </a:p>
          <a:p>
            <a:r>
              <a:rPr lang="cs-CZ" sz="3200" dirty="0" smtClean="0"/>
              <a:t>DNY JSOU KRÁTKÉ</a:t>
            </a:r>
          </a:p>
          <a:p>
            <a:r>
              <a:rPr lang="cs-CZ" sz="3200" dirty="0" smtClean="0"/>
              <a:t>PŘÍRODA ODPOČÍVÁ POD SNĚHEM</a:t>
            </a:r>
            <a:endParaRPr lang="cs-CZ" sz="3200" dirty="0"/>
          </a:p>
        </p:txBody>
      </p:sp>
      <p:pic>
        <p:nvPicPr>
          <p:cNvPr id="11" name="Obrázek 10" descr="hor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439" y="0"/>
            <a:ext cx="4500562" cy="29527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cs-CZ" dirty="0" smtClean="0"/>
              <a:t>V ZIMĚ SE TEPLE OBLÉKÁME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71612"/>
            <a:ext cx="8229600" cy="43891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NOSÍME ZIMNÍ BUNDU</a:t>
            </a:r>
          </a:p>
          <a:p>
            <a:r>
              <a:rPr lang="cs-CZ" sz="3200" dirty="0" smtClean="0"/>
              <a:t>ČEPICI</a:t>
            </a:r>
          </a:p>
          <a:p>
            <a:r>
              <a:rPr lang="cs-CZ" sz="3200" dirty="0" smtClean="0"/>
              <a:t>ŠÁLU</a:t>
            </a:r>
          </a:p>
          <a:p>
            <a:r>
              <a:rPr lang="cs-CZ" sz="3200" dirty="0" smtClean="0"/>
              <a:t>RUKAVICE</a:t>
            </a:r>
          </a:p>
          <a:p>
            <a:r>
              <a:rPr lang="cs-CZ" sz="3200" dirty="0" smtClean="0"/>
              <a:t>TEPLÉ ZIMNÍ BOTY - SNĚHULE</a:t>
            </a:r>
          </a:p>
          <a:p>
            <a:r>
              <a:rPr lang="cs-CZ" sz="3200" dirty="0" smtClean="0"/>
              <a:t>OTEPLOVACÍ KALHOTY</a:t>
            </a:r>
          </a:p>
          <a:p>
            <a:r>
              <a:rPr lang="cs-CZ" sz="3200" dirty="0" smtClean="0"/>
              <a:t>ROLÁK</a:t>
            </a:r>
            <a:endParaRPr lang="cs-CZ" sz="3200" dirty="0"/>
          </a:p>
        </p:txBody>
      </p:sp>
      <p:pic>
        <p:nvPicPr>
          <p:cNvPr id="2051" name="Picture 3" descr="C:\Documents and Settings\Láďa\Local Settings\Temporary Internet Files\Content.IE5\SQW80ZOZ\MC9001007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57166"/>
            <a:ext cx="2041536" cy="2170781"/>
          </a:xfrm>
          <a:prstGeom prst="rect">
            <a:avLst/>
          </a:prstGeom>
          <a:noFill/>
        </p:spPr>
      </p:pic>
      <p:pic>
        <p:nvPicPr>
          <p:cNvPr id="2055" name="Picture 7" descr="C:\Documents and Settings\Láďa\Local Settings\Temporary Internet Files\Content.IE5\SQW80ZOZ\MC9003002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1857364"/>
            <a:ext cx="2132955" cy="2106595"/>
          </a:xfrm>
          <a:prstGeom prst="rect">
            <a:avLst/>
          </a:prstGeom>
          <a:noFill/>
        </p:spPr>
      </p:pic>
      <p:pic>
        <p:nvPicPr>
          <p:cNvPr id="2056" name="Picture 8" descr="C:\Documents and Settings\Láďa\Local Settings\Temporary Internet Files\Content.IE5\N55XFQPS\MC90036018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2857496"/>
            <a:ext cx="1787652" cy="1805940"/>
          </a:xfrm>
          <a:prstGeom prst="rect">
            <a:avLst/>
          </a:prstGeom>
          <a:noFill/>
        </p:spPr>
      </p:pic>
      <p:pic>
        <p:nvPicPr>
          <p:cNvPr id="2059" name="Picture 11" descr="C:\Documents and Settings\Láďa\Local Settings\Temporary Internet Files\Content.IE5\SQW80ZOZ\MC9004358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4481450"/>
            <a:ext cx="2074778" cy="2144190"/>
          </a:xfrm>
          <a:prstGeom prst="rect">
            <a:avLst/>
          </a:prstGeom>
          <a:noFill/>
        </p:spPr>
      </p:pic>
      <p:pic>
        <p:nvPicPr>
          <p:cNvPr id="8" name="Picture 3" descr="C:\Documents and Settings\Láďa\Local Settings\Temporary Internet Files\Content.IE5\SQW80ZOZ\MC9001007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304848"/>
            <a:ext cx="2041536" cy="2170781"/>
          </a:xfrm>
          <a:prstGeom prst="rect">
            <a:avLst/>
          </a:prstGeom>
          <a:noFill/>
        </p:spPr>
      </p:pic>
      <p:pic>
        <p:nvPicPr>
          <p:cNvPr id="9" name="Picture 7" descr="C:\Documents and Settings\Láďa\Local Settings\Temporary Internet Files\Content.IE5\SQW80ZOZ\MC9003002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1805046"/>
            <a:ext cx="2132955" cy="2106595"/>
          </a:xfrm>
          <a:prstGeom prst="rect">
            <a:avLst/>
          </a:prstGeom>
          <a:noFill/>
        </p:spPr>
      </p:pic>
      <p:pic>
        <p:nvPicPr>
          <p:cNvPr id="10" name="Picture 8" descr="C:\Documents and Settings\Láďa\Local Settings\Temporary Internet Files\Content.IE5\N55XFQPS\MC90036018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2805178"/>
            <a:ext cx="1787652" cy="1805940"/>
          </a:xfrm>
          <a:prstGeom prst="rect">
            <a:avLst/>
          </a:prstGeom>
          <a:noFill/>
        </p:spPr>
      </p:pic>
      <p:pic>
        <p:nvPicPr>
          <p:cNvPr id="11" name="Picture 11" descr="C:\Documents and Settings\Láďa\Local Settings\Temporary Internet Files\Content.IE5\SQW80ZOZ\MC9004358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4429132"/>
            <a:ext cx="2074778" cy="21441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cs-CZ" dirty="0" smtClean="0"/>
              <a:t>HRY DĚTÍ V ZIMĚ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3116"/>
            <a:ext cx="8229600" cy="43891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STAVĚNÍ SNĚHULÁKA</a:t>
            </a:r>
          </a:p>
          <a:p>
            <a:r>
              <a:rPr lang="cs-CZ" sz="3600" dirty="0" smtClean="0"/>
              <a:t>KOULOVÁNÍ</a:t>
            </a:r>
          </a:p>
          <a:p>
            <a:r>
              <a:rPr lang="cs-CZ" sz="3600" dirty="0" smtClean="0"/>
              <a:t>BRUSLENÍ</a:t>
            </a:r>
          </a:p>
          <a:p>
            <a:r>
              <a:rPr lang="cs-CZ" sz="3600" dirty="0" smtClean="0"/>
              <a:t>SÁŇKOVÁNÍ</a:t>
            </a:r>
          </a:p>
          <a:p>
            <a:r>
              <a:rPr lang="cs-CZ" sz="3600" dirty="0" smtClean="0"/>
              <a:t>LYŽOVÁNÍ</a:t>
            </a:r>
          </a:p>
        </p:txBody>
      </p:sp>
      <p:pic>
        <p:nvPicPr>
          <p:cNvPr id="3076" name="Picture 4" descr="C:\Documents and Settings\Láďa\Local Settings\Temporary Internet Files\Content.IE5\QJ9ROL0K\MC9003553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0"/>
            <a:ext cx="1785950" cy="2146387"/>
          </a:xfrm>
          <a:prstGeom prst="rect">
            <a:avLst/>
          </a:prstGeom>
          <a:noFill/>
        </p:spPr>
      </p:pic>
      <p:pic>
        <p:nvPicPr>
          <p:cNvPr id="3077" name="Picture 5" descr="C:\Documents and Settings\Láďa\Local Settings\Temporary Internet Files\Content.IE5\8ZVS4QL8\MC900396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4286256"/>
            <a:ext cx="1912925" cy="1802282"/>
          </a:xfrm>
          <a:prstGeom prst="rect">
            <a:avLst/>
          </a:prstGeom>
          <a:noFill/>
        </p:spPr>
      </p:pic>
      <p:pic>
        <p:nvPicPr>
          <p:cNvPr id="3080" name="Picture 8" descr="C:\Documents and Settings\Láďa\Local Settings\Temporary Internet Files\Content.IE5\8ZVS4QL8\MC90034422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73253" y="4786322"/>
            <a:ext cx="2670747" cy="1855897"/>
          </a:xfrm>
          <a:prstGeom prst="rect">
            <a:avLst/>
          </a:prstGeom>
          <a:noFill/>
        </p:spPr>
      </p:pic>
      <p:pic>
        <p:nvPicPr>
          <p:cNvPr id="3082" name="Picture 10" descr="C:\Documents and Settings\Láďa\Local Settings\Temporary Internet Files\Content.IE5\SQW80ZOZ\MC9003968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2500306"/>
            <a:ext cx="1984248" cy="1837030"/>
          </a:xfrm>
          <a:prstGeom prst="rect">
            <a:avLst/>
          </a:prstGeom>
          <a:noFill/>
        </p:spPr>
      </p:pic>
      <p:pic>
        <p:nvPicPr>
          <p:cNvPr id="3085" name="Picture 13" descr="C:\Documents and Settings\Láďa\Local Settings\Temporary Internet Files\Content.IE5\N55XFQPS\MC90023272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72330" y="142852"/>
            <a:ext cx="1895977" cy="27005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071546"/>
          </a:xfrm>
        </p:spPr>
        <p:txBody>
          <a:bodyPr>
            <a:normAutofit/>
          </a:bodyPr>
          <a:lstStyle/>
          <a:p>
            <a:r>
              <a:rPr lang="cs-CZ" dirty="0" smtClean="0"/>
              <a:t>ZIMNÍ SPORTY</a:t>
            </a:r>
            <a:endParaRPr lang="cs-CZ" dirty="0"/>
          </a:p>
        </p:txBody>
      </p:sp>
      <p:pic>
        <p:nvPicPr>
          <p:cNvPr id="4098" name="Picture 2" descr="C:\Documents and Settings\Láďa\Local Settings\Temporary Internet Files\Content.IE5\SQW80ZOZ\MC900191755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571612"/>
            <a:ext cx="2500330" cy="2170829"/>
          </a:xfrm>
          <a:prstGeom prst="rect">
            <a:avLst/>
          </a:prstGeom>
          <a:noFill/>
        </p:spPr>
      </p:pic>
      <p:pic>
        <p:nvPicPr>
          <p:cNvPr id="4099" name="Picture 3" descr="C:\Documents and Settings\Láďa\Local Settings\Temporary Internet Files\Content.IE5\QJ9ROL0K\MC9004465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85728"/>
            <a:ext cx="1787652" cy="1719986"/>
          </a:xfrm>
          <a:prstGeom prst="rect">
            <a:avLst/>
          </a:prstGeom>
          <a:noFill/>
        </p:spPr>
      </p:pic>
      <p:pic>
        <p:nvPicPr>
          <p:cNvPr id="4101" name="Picture 5" descr="C:\Documents and Settings\Láďa\Local Settings\Temporary Internet Files\Content.IE5\8ZVS4QL8\MC9003328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2000240"/>
            <a:ext cx="1572768" cy="1807769"/>
          </a:xfrm>
          <a:prstGeom prst="rect">
            <a:avLst/>
          </a:prstGeom>
          <a:noFill/>
        </p:spPr>
      </p:pic>
      <p:pic>
        <p:nvPicPr>
          <p:cNvPr id="4102" name="Picture 6" descr="C:\Documents and Settings\Láďa\Local Settings\Temporary Internet Files\Content.IE5\8ZVS4QL8\MC9004465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4000504"/>
            <a:ext cx="3078281" cy="1928826"/>
          </a:xfrm>
          <a:prstGeom prst="rect">
            <a:avLst/>
          </a:prstGeom>
          <a:noFill/>
        </p:spPr>
      </p:pic>
      <p:pic>
        <p:nvPicPr>
          <p:cNvPr id="4103" name="Picture 7" descr="C:\Documents and Settings\Láďa\Local Settings\Temporary Internet Files\Content.IE5\SQW80ZOZ\MC90002001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14678" y="2071678"/>
            <a:ext cx="2739996" cy="2826044"/>
          </a:xfrm>
          <a:prstGeom prst="rect">
            <a:avLst/>
          </a:prstGeom>
          <a:noFill/>
        </p:spPr>
      </p:pic>
      <p:pic>
        <p:nvPicPr>
          <p:cNvPr id="4104" name="Picture 8" descr="C:\Documents and Settings\Láďa\Local Settings\Temporary Internet Files\Content.IE5\QJ9ROL0K\MC90044650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4643446"/>
            <a:ext cx="2781909" cy="17923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A ZAKROUŽKUJ ZIMNÍ SPORTY:</a:t>
            </a:r>
            <a:endParaRPr lang="cs-CZ" dirty="0"/>
          </a:p>
        </p:txBody>
      </p:sp>
      <p:pic>
        <p:nvPicPr>
          <p:cNvPr id="3" name="Picture 5" descr="C:\Documents and Settings\Láďa\Local Settings\Temporary Internet Files\Content.IE5\8ZVS4QL8\MC9003328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1500174"/>
            <a:ext cx="1572768" cy="1807769"/>
          </a:xfrm>
          <a:prstGeom prst="rect">
            <a:avLst/>
          </a:prstGeom>
          <a:noFill/>
        </p:spPr>
      </p:pic>
      <p:pic>
        <p:nvPicPr>
          <p:cNvPr id="4" name="Picture 6" descr="C:\Documents and Settings\Láďa\Local Settings\Temporary Internet Files\Content.IE5\8ZVS4QL8\MC9004465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500306"/>
            <a:ext cx="3078281" cy="1928826"/>
          </a:xfrm>
          <a:prstGeom prst="rect">
            <a:avLst/>
          </a:prstGeom>
          <a:noFill/>
        </p:spPr>
      </p:pic>
      <p:pic>
        <p:nvPicPr>
          <p:cNvPr id="5" name="Picture 7" descr="C:\Documents and Settings\Láďa\Local Settings\Temporary Internet Files\Content.IE5\SQW80ZOZ\MC9000200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2" y="3286124"/>
            <a:ext cx="2739996" cy="2826044"/>
          </a:xfrm>
          <a:prstGeom prst="rect">
            <a:avLst/>
          </a:prstGeom>
          <a:noFill/>
        </p:spPr>
      </p:pic>
      <p:pic>
        <p:nvPicPr>
          <p:cNvPr id="1030" name="Picture 6" descr="C:\Documents and Settings\Láďa\Local Settings\Temporary Internet Files\Content.IE5\SQW80ZOZ\MC90028553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8992" y="1142984"/>
            <a:ext cx="2385003" cy="2030772"/>
          </a:xfrm>
          <a:prstGeom prst="rect">
            <a:avLst/>
          </a:prstGeom>
          <a:noFill/>
        </p:spPr>
      </p:pic>
      <p:pic>
        <p:nvPicPr>
          <p:cNvPr id="1031" name="Picture 7" descr="C:\Documents and Settings\Láďa\Local Settings\Temporary Internet Files\Content.IE5\N55XFQPS\MC90031876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7224" y="4357694"/>
            <a:ext cx="1599745" cy="2208695"/>
          </a:xfrm>
          <a:prstGeom prst="rect">
            <a:avLst/>
          </a:prstGeom>
          <a:noFill/>
        </p:spPr>
      </p:pic>
      <p:pic>
        <p:nvPicPr>
          <p:cNvPr id="1032" name="Picture 8" descr="C:\Documents and Settings\Láďa\Local Settings\Temporary Internet Files\Content.IE5\SQW80ZOZ\MC90005400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58050" y="4334568"/>
            <a:ext cx="1785950" cy="2523432"/>
          </a:xfrm>
          <a:prstGeom prst="rect">
            <a:avLst/>
          </a:prstGeom>
          <a:noFill/>
        </p:spPr>
      </p:pic>
      <p:pic>
        <p:nvPicPr>
          <p:cNvPr id="1033" name="Picture 9" descr="C:\Documents and Settings\Láďa\Local Settings\Temporary Internet Files\Content.IE5\N55XFQPS\MC90044043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57554" y="2736325"/>
            <a:ext cx="2714644" cy="30920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5.18519E-6 C -0.04115 0.00184 -0.0401 -0.01344 -0.05 0.01805 C -0.0526 0.05948 -0.0493 0.10578 -0.0257 0.13726 C -0.01685 0.14906 -0.00435 0.15624 0.00469 0.16758 C -0.00486 0.18587 0.0033 0.17406 -0.03178 0.16758 C -0.03473 0.16712 -0.03784 0.16666 -0.04079 0.16573 C -0.04739 0.16342 -0.05381 0.15925 -0.0606 0.15763 C -0.07622 0.15393 -0.09167 0.15022 -0.10747 0.14744 C -0.12292 0.14166 -0.13837 0.14096 -0.15296 0.13124 C -0.16216 0.11619 -0.16303 0.1199 -0.15452 0.09281 C -0.14914 0.07569 -0.14306 0.07152 -0.13629 0.05856 C -0.12848 0.04351 -0.12153 0.02916 -0.11667 0.01203 C -0.12257 -0.00765 -0.13264 -0.01089 -0.14688 -0.0183 C -0.16702 -0.02894 -0.17709 -0.03265 -0.19844 -0.03635 C -0.26806 -0.03172 -0.24098 -0.04584 -0.26962 -0.02015 C -0.27344 -0.00556 -0.26806 -0.02339 -0.2757 -0.00811 C -0.28143 0.00346 -0.28612 0.01712 -0.28924 0.03031 C -0.29289 0.06272 -0.29497 0.06272 -0.28785 0.09906 C -0.28698 0.10346 -0.27969 0.10763 -0.27726 0.10902 C -0.27431 0.11064 -0.26806 0.11319 -0.26806 0.11319 C -0.26146 0.1111 -0.25452 0.11087 -0.24844 0.10694 C -0.24115 0.10231 -0.22987 0.07707 -0.2257 0.06874 C -0.22275 0.06295 -0.22032 0.0567 -0.21806 0.05045 C -0.2158 0.04397 -0.21198 0.03031 -0.21198 0.03031 C -0.21407 0.0155 -0.21476 0.00022 -0.21806 -0.01413 C -0.22049 -0.02478 -0.23073 -0.04353 -0.23629 -0.05256 C -0.25504 -0.08357 -0.27744 -0.10719 -0.30747 -0.1132 C -0.31719 -0.12084 -0.32501 -0.12154 -0.33629 -0.12316 C -0.3474 -0.12177 -0.35869 -0.12154 -0.36962 -0.11922 C -0.37431 -0.1183 -0.38334 -0.1132 -0.38334 -0.1132 C -0.38525 -0.11112 -0.38733 -0.10927 -0.38924 -0.10719 C -0.39098 -0.10533 -0.39167 -0.10094 -0.39393 -0.10094 C -0.39584 -0.10094 -0.39219 -0.10556 -0.3908 -0.10719 C -0.38959 -0.10857 -0.38785 -0.10834 -0.38629 -0.10904 C -0.36146 -0.13473 -0.3323 -0.15047 -0.31198 -0.18381 C -0.3099 -0.19052 -0.30487 -0.197 -0.30591 -0.20418 C -0.30851 -0.22293 -0.3099 -0.24214 -0.31355 -0.26066 C -0.31476 -0.26691 -0.32639 -0.28728 -0.32865 -0.29098 C -0.34723 -0.31969 -0.37396 -0.33357 -0.39688 -0.35348 C -0.40782 -0.37547 -0.38751 -0.38473 -0.37726 -0.39399 C -0.36355 -0.40626 -0.37622 -0.39908 -0.3606 -0.40603 C -0.34653 -0.42084 -0.32917 -0.42663 -0.31806 -0.44654 C -0.31528 -0.45834 -0.32084 -0.46297 -0.32865 -0.46876 C -0.33994 -0.47686 -0.35261 -0.48033 -0.36511 -0.48288 C -0.38264 -0.49237 -0.37483 -0.48959 -0.38785 -0.49306 C -0.38941 -0.49561 -0.39237 -0.49769 -0.39237 -0.50094 C -0.39237 -0.51552 -0.36511 -0.52709 -0.35747 -0.52941 C -0.31719 -0.54214 -0.27587 -0.54793 -0.23473 -0.55348 C -0.23126 -0.55487 -0.22761 -0.55626 -0.22414 -0.55765 C -0.22257 -0.55834 -0.21962 -0.55765 -0.21962 -0.55973 C -0.21962 -0.56251 -0.22257 -0.56367 -0.22414 -0.56575 C -0.23073 -0.56436 -0.23751 -0.56413 -0.24393 -0.56158 C -0.24775 -0.55996 -0.2507 -0.55533 -0.25452 -0.55348 C -0.25608 -0.5514 -0.25886 -0.55024 -0.25903 -0.54746 C -0.26025 -0.52501 -0.24983 -0.5264 -0.23785 -0.52316 C -0.21355 -0.52663 -0.18872 -0.52686 -0.16511 -0.53543 C -0.14931 -0.54121 -0.1356 -0.55094 -0.11962 -0.55556 C -0.10035 -0.56691 -0.07882 -0.57154 -0.06355 -0.59191 C -0.0625 -0.59469 -0.06145 -0.59723 -0.0606 -0.60001 C -0.05989 -0.60186 -0.05955 -0.60811 -0.05903 -0.60603 C -0.05729 -0.59816 -0.05556 -0.5683 -0.05 -0.55765 C -0.02726 -0.51436 -0.00365 -0.50094 0.03489 -0.49492 C 0.06389 -0.5007 0.09132 -0.50719 0.11823 -0.52316 C 0.13264 -0.53172 0.14219 -0.54098 0.15764 -0.54538 C 0.17136 -0.55348 0.18542 -0.56158 0.2 -0.56575 C 0.20712 -0.54723 0.20678 -0.52617 0.21667 -0.50904 C 0.22275 -0.49839 0.23056 -0.49746 0.23941 -0.49306 C 0.26441 -0.48103 0.28803 -0.48311 0.31528 -0.4808 C 0.32188 -0.47501 0.32049 -0.47223 0.32275 -0.46274 C 0.31928 -0.43265 0.31494 -0.40394 0.30608 -0.3757 C 0.29914 -0.35371 0.28941 -0.33427 0.2849 -0.31112 C 0.28924 -0.2882 0.29636 -0.27686 0.31077 -0.26274 C 0.31424 -0.25533 0.31928 -0.25279 0.32136 -0.24445 C 0.30799 -0.22131 0.29254 -0.20024 0.28039 -0.1757 C 0.27205 -0.14168 0.2757 -0.10487 0.30469 -0.09492 C 0.31112 -0.08982 0.3158 -0.08774 0.32275 -0.08496 C 0.32431 -0.08288 0.32709 -0.08172 0.32744 -0.07871 C 0.32778 -0.0764 0.32518 -0.07478 0.32431 -0.07268 C 0.31615 -0.05464 0.30782 -0.03658 0.3 -0.0183 C 0.29827 -0.01413 0.29584 -0.01019 0.2941 -0.00603 C 0.29132 0.00045 0.28646 0.01411 0.28646 0.01411 C 0.28698 0.01944 0.28681 0.02522 0.28803 0.03031 C 0.29219 0.04837 0.30747 0.05948 0.31528 0.07476 C 0.3191 0.08217 0.32084 0.09027 0.32587 0.09698 C 0.32639 0.09976 0.32865 0.10277 0.32744 0.10508 C 0.32674 0.10647 0.30816 0.11388 0.30608 0.11504 C 0.30053 0.11805 0.28959 0.1243 0.2849 0.12916 C 0.28212 0.13194 0.28021 0.13633 0.27744 0.13934 C 0.26962 0.14814 0.26042 0.1567 0.25157 0.16365 C 0.24462 0.17754 0.24653 0.17106 0.2441 0.1817 C 0.24636 0.19582 0.2474 0.203 0.25313 0.21411 C 0.24896 0.228 0.24341 0.22731 0.23195 0.22823 C 0.21858 0.22916 0.1382 0.23217 0.12882 0.2324 C 0.10157 0.23518 0.09792 0.23656 0.06216 0.23031 C 0.05921 0.22985 0.05712 0.22661 0.05469 0.2243 C 0.05348 0.22314 0.05017 0.22013 0.05157 0.22013 C 0.05678 0.22013 0.06146 0.22476 0.06667 0.22615 C 0.06927 0.22476 0.07431 0.22221 0.07431 0.22221 " pathEditMode="relative" ptsTypes="fffffffffffffffffffffffffffffffffffffffffffffffffffffffffffffffffffffffffffffffffffffffffffffffffA">
                                      <p:cBhvr>
                                        <p:cTn id="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SPORTOVCE S POTŘEBNÝM NÁČINÍM:</a:t>
            </a:r>
            <a:endParaRPr lang="cs-CZ" dirty="0"/>
          </a:p>
        </p:txBody>
      </p:sp>
      <p:pic>
        <p:nvPicPr>
          <p:cNvPr id="2050" name="Picture 2" descr="C:\Documents and Settings\Láďa\Local Settings\Temporary Internet Files\Content.IE5\8ZVS4QL8\MP9003988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4857760"/>
            <a:ext cx="2300281" cy="1643058"/>
          </a:xfrm>
          <a:prstGeom prst="rect">
            <a:avLst/>
          </a:prstGeom>
          <a:noFill/>
        </p:spPr>
      </p:pic>
      <p:pic>
        <p:nvPicPr>
          <p:cNvPr id="5" name="Picture 7" descr="C:\Documents and Settings\Láďa\Local Settings\Temporary Internet Files\Content.IE5\SQW80ZOZ\MC9000200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1285860"/>
            <a:ext cx="2071702" cy="2136763"/>
          </a:xfrm>
          <a:prstGeom prst="rect">
            <a:avLst/>
          </a:prstGeom>
          <a:noFill/>
        </p:spPr>
      </p:pic>
      <p:pic>
        <p:nvPicPr>
          <p:cNvPr id="2051" name="Picture 3" descr="C:\Documents and Settings\Láďa\Local Settings\Temporary Internet Files\Content.IE5\8ZVS4QL8\MC9004125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3000372"/>
            <a:ext cx="1600062" cy="2024770"/>
          </a:xfrm>
          <a:prstGeom prst="rect">
            <a:avLst/>
          </a:prstGeom>
          <a:noFill/>
        </p:spPr>
      </p:pic>
      <p:pic>
        <p:nvPicPr>
          <p:cNvPr id="7" name="Picture 5" descr="C:\Documents and Settings\Láďa\Local Settings\Temporary Internet Files\Content.IE5\8ZVS4QL8\MC90033285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28662" y="1857364"/>
            <a:ext cx="1572768" cy="1807769"/>
          </a:xfrm>
          <a:prstGeom prst="rect">
            <a:avLst/>
          </a:prstGeom>
          <a:noFill/>
        </p:spPr>
      </p:pic>
      <p:pic>
        <p:nvPicPr>
          <p:cNvPr id="2052" name="Picture 4" descr="C:\Documents and Settings\Láďa\Local Settings\Temporary Internet Files\Content.IE5\SQW80ZOZ\MC90035317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2857496"/>
            <a:ext cx="1345949" cy="1815220"/>
          </a:xfrm>
          <a:prstGeom prst="rect">
            <a:avLst/>
          </a:prstGeom>
          <a:noFill/>
        </p:spPr>
      </p:pic>
      <p:pic>
        <p:nvPicPr>
          <p:cNvPr id="9" name="Picture 6" descr="C:\Documents and Settings\Láďa\Local Settings\Temporary Internet Files\Content.IE5\8ZVS4QL8\MC90044652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57818" y="4714884"/>
            <a:ext cx="3078281" cy="1928826"/>
          </a:xfrm>
          <a:prstGeom prst="rect">
            <a:avLst/>
          </a:prstGeom>
          <a:noFill/>
        </p:spPr>
      </p:pic>
      <p:pic>
        <p:nvPicPr>
          <p:cNvPr id="10" name="Picture 9" descr="C:\Documents and Settings\Láďa\Local Settings\Temporary Internet Files\Content.IE5\N55XFQPS\MC90044043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57554" y="2736325"/>
            <a:ext cx="2714644" cy="30920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5.18519E-6 C -0.04115 0.00184 -0.0401 -0.01344 -0.05 0.01805 C -0.0526 0.05948 -0.0493 0.10578 -0.0257 0.13726 C -0.01685 0.14906 -0.00435 0.15624 0.00469 0.16758 C -0.00486 0.18587 0.0033 0.17406 -0.03178 0.16758 C -0.03473 0.16712 -0.03784 0.16666 -0.04079 0.16573 C -0.04739 0.16342 -0.05381 0.15925 -0.0606 0.15763 C -0.07622 0.15393 -0.09167 0.15022 -0.10747 0.14744 C -0.12292 0.14166 -0.13837 0.14096 -0.15296 0.13124 C -0.16216 0.11619 -0.16303 0.1199 -0.15452 0.09281 C -0.14914 0.07569 -0.14306 0.07152 -0.13629 0.05856 C -0.12848 0.04351 -0.12153 0.02916 -0.11667 0.01203 C -0.12257 -0.00765 -0.13264 -0.01089 -0.14688 -0.0183 C -0.16702 -0.02894 -0.17709 -0.03265 -0.19844 -0.03635 C -0.26806 -0.03172 -0.24098 -0.04584 -0.26962 -0.02015 C -0.27344 -0.00556 -0.26806 -0.02339 -0.2757 -0.00811 C -0.28143 0.00346 -0.28612 0.01712 -0.28924 0.03031 C -0.29289 0.06272 -0.29497 0.06272 -0.28785 0.09906 C -0.28698 0.10346 -0.27969 0.10763 -0.27726 0.10902 C -0.27431 0.11064 -0.26806 0.11319 -0.26806 0.11319 C -0.26146 0.1111 -0.25452 0.11087 -0.24844 0.10694 C -0.24115 0.10231 -0.22987 0.07707 -0.2257 0.06874 C -0.22275 0.06295 -0.22032 0.0567 -0.21806 0.05045 C -0.2158 0.04397 -0.21198 0.03031 -0.21198 0.03031 C -0.21407 0.0155 -0.21476 0.00022 -0.21806 -0.01413 C -0.22049 -0.02478 -0.23073 -0.04353 -0.23629 -0.05256 C -0.25504 -0.08357 -0.27744 -0.10719 -0.30747 -0.1132 C -0.31719 -0.12084 -0.32501 -0.12154 -0.33629 -0.12316 C -0.3474 -0.12177 -0.35869 -0.12154 -0.36962 -0.11922 C -0.37431 -0.1183 -0.38334 -0.1132 -0.38334 -0.1132 C -0.38525 -0.11112 -0.38733 -0.10927 -0.38924 -0.10719 C -0.39098 -0.10533 -0.39167 -0.10094 -0.39393 -0.10094 C -0.39584 -0.10094 -0.39219 -0.10556 -0.3908 -0.10719 C -0.38959 -0.10857 -0.38785 -0.10834 -0.38629 -0.10904 C -0.36146 -0.13473 -0.3323 -0.15047 -0.31198 -0.18381 C -0.3099 -0.19052 -0.30487 -0.197 -0.30591 -0.20418 C -0.30851 -0.22293 -0.3099 -0.24214 -0.31355 -0.26066 C -0.31476 -0.26691 -0.32639 -0.28728 -0.32865 -0.29098 C -0.34723 -0.31969 -0.37396 -0.33357 -0.39688 -0.35348 C -0.40782 -0.37547 -0.38751 -0.38473 -0.37726 -0.39399 C -0.36355 -0.40626 -0.37622 -0.39908 -0.3606 -0.40603 C -0.34653 -0.42084 -0.32917 -0.42663 -0.31806 -0.44654 C -0.31528 -0.45834 -0.32084 -0.46297 -0.32865 -0.46876 C -0.33994 -0.47686 -0.35261 -0.48033 -0.36511 -0.48288 C -0.38264 -0.49237 -0.37483 -0.48959 -0.38785 -0.49306 C -0.38941 -0.49561 -0.39237 -0.49769 -0.39237 -0.50094 C -0.39237 -0.51552 -0.36511 -0.52709 -0.35747 -0.52941 C -0.31719 -0.54214 -0.27587 -0.54793 -0.23473 -0.55348 C -0.23126 -0.55487 -0.22761 -0.55626 -0.22414 -0.55765 C -0.22257 -0.55834 -0.21962 -0.55765 -0.21962 -0.55973 C -0.21962 -0.56251 -0.22257 -0.56367 -0.22414 -0.56575 C -0.23073 -0.56436 -0.23751 -0.56413 -0.24393 -0.56158 C -0.24775 -0.55996 -0.2507 -0.55533 -0.25452 -0.55348 C -0.25608 -0.5514 -0.25886 -0.55024 -0.25903 -0.54746 C -0.26025 -0.52501 -0.24983 -0.5264 -0.23785 -0.52316 C -0.21355 -0.52663 -0.18872 -0.52686 -0.16511 -0.53543 C -0.14931 -0.54121 -0.1356 -0.55094 -0.11962 -0.55556 C -0.10035 -0.56691 -0.07882 -0.57154 -0.06355 -0.59191 C -0.0625 -0.59469 -0.06145 -0.59723 -0.0606 -0.60001 C -0.05989 -0.60186 -0.05955 -0.60811 -0.05903 -0.60603 C -0.05729 -0.59816 -0.05556 -0.5683 -0.05 -0.55765 C -0.02726 -0.51436 -0.00365 -0.50094 0.03489 -0.49492 C 0.06389 -0.5007 0.09132 -0.50719 0.11823 -0.52316 C 0.13264 -0.53172 0.14219 -0.54098 0.15764 -0.54538 C 0.17136 -0.55348 0.18542 -0.56158 0.2 -0.56575 C 0.20712 -0.54723 0.20678 -0.52617 0.21667 -0.50904 C 0.22275 -0.49839 0.23056 -0.49746 0.23941 -0.49306 C 0.26441 -0.48103 0.28803 -0.48311 0.31528 -0.4808 C 0.32188 -0.47501 0.32049 -0.47223 0.32275 -0.46274 C 0.31928 -0.43265 0.31494 -0.40394 0.30608 -0.3757 C 0.29914 -0.35371 0.28941 -0.33427 0.2849 -0.31112 C 0.28924 -0.2882 0.29636 -0.27686 0.31077 -0.26274 C 0.31424 -0.25533 0.31928 -0.25279 0.32136 -0.24445 C 0.30799 -0.22131 0.29254 -0.20024 0.28039 -0.1757 C 0.27205 -0.14168 0.2757 -0.10487 0.30469 -0.09492 C 0.31112 -0.08982 0.3158 -0.08774 0.32275 -0.08496 C 0.32431 -0.08288 0.32709 -0.08172 0.32744 -0.07871 C 0.32778 -0.0764 0.32518 -0.07478 0.32431 -0.07268 C 0.31615 -0.05464 0.30782 -0.03658 0.3 -0.0183 C 0.29827 -0.01413 0.29584 -0.01019 0.2941 -0.00603 C 0.29132 0.00045 0.28646 0.01411 0.28646 0.01411 C 0.28698 0.01944 0.28681 0.02522 0.28803 0.03031 C 0.29219 0.04837 0.30747 0.05948 0.31528 0.07476 C 0.3191 0.08217 0.32084 0.09027 0.32587 0.09698 C 0.32639 0.09976 0.32865 0.10277 0.32744 0.10508 C 0.32674 0.10647 0.30816 0.11388 0.30608 0.11504 C 0.30053 0.11805 0.28959 0.1243 0.2849 0.12916 C 0.28212 0.13194 0.28021 0.13633 0.27744 0.13934 C 0.26962 0.14814 0.26042 0.1567 0.25157 0.16365 C 0.24462 0.17754 0.24653 0.17106 0.2441 0.1817 C 0.24636 0.19582 0.2474 0.203 0.25313 0.21411 C 0.24896 0.228 0.24341 0.22731 0.23195 0.22823 C 0.21858 0.22916 0.1382 0.23217 0.12882 0.2324 C 0.10157 0.23518 0.09792 0.23656 0.06216 0.23031 C 0.05921 0.22985 0.05712 0.22661 0.05469 0.2243 C 0.05348 0.22314 0.05017 0.22013 0.05157 0.22013 C 0.05678 0.22013 0.06146 0.22476 0.06667 0.22615 C 0.06927 0.22476 0.07431 0.22221 0.07431 0.22221 " pathEditMode="relative" ptsTypes="fffffffffffffffffffffffffffffffffffffffffffffffffffffffffffffffffffffffffffffffffffffffffffffffff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 OBLEČENÍ, KTERÉ NOSÍME V ZIMĚ:</a:t>
            </a:r>
            <a:endParaRPr lang="cs-CZ" dirty="0"/>
          </a:p>
        </p:txBody>
      </p:sp>
      <p:pic>
        <p:nvPicPr>
          <p:cNvPr id="4" name="Picture 3" descr="C:\Documents and Settings\Láďa\Local Settings\Temporary Internet Files\Content.IE5\SQW80ZOZ\MC9001007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2357430"/>
            <a:ext cx="2041536" cy="2170781"/>
          </a:xfrm>
          <a:prstGeom prst="rect">
            <a:avLst/>
          </a:prstGeom>
          <a:noFill/>
        </p:spPr>
      </p:pic>
      <p:pic>
        <p:nvPicPr>
          <p:cNvPr id="5" name="Picture 7" descr="C:\Documents and Settings\Láďa\Local Settings\Temporary Internet Files\Content.IE5\SQW80ZOZ\MC9003002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785926"/>
            <a:ext cx="2132955" cy="2106595"/>
          </a:xfrm>
          <a:prstGeom prst="rect">
            <a:avLst/>
          </a:prstGeom>
          <a:noFill/>
        </p:spPr>
      </p:pic>
      <p:pic>
        <p:nvPicPr>
          <p:cNvPr id="6" name="Picture 8" descr="C:\Documents and Settings\Láďa\Local Settings\Temporary Internet Files\Content.IE5\N55XFQPS\MC90036018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6348" y="785794"/>
            <a:ext cx="1787652" cy="1805940"/>
          </a:xfrm>
          <a:prstGeom prst="rect">
            <a:avLst/>
          </a:prstGeom>
          <a:noFill/>
        </p:spPr>
      </p:pic>
      <p:pic>
        <p:nvPicPr>
          <p:cNvPr id="7" name="Picture 11" descr="C:\Documents and Settings\Láďa\Local Settings\Temporary Internet Files\Content.IE5\SQW80ZOZ\MC9004358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4713810"/>
            <a:ext cx="2074778" cy="2144190"/>
          </a:xfrm>
          <a:prstGeom prst="rect">
            <a:avLst/>
          </a:prstGeom>
          <a:noFill/>
        </p:spPr>
      </p:pic>
      <p:pic>
        <p:nvPicPr>
          <p:cNvPr id="3074" name="Picture 2" descr="C:\Documents and Settings\Láďa\Local Settings\Temporary Internet Files\Content.IE5\8ZVS4QL8\MP90042311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57554" y="5142952"/>
            <a:ext cx="2500298" cy="1715048"/>
          </a:xfrm>
          <a:prstGeom prst="rect">
            <a:avLst/>
          </a:prstGeom>
          <a:noFill/>
        </p:spPr>
      </p:pic>
      <p:pic>
        <p:nvPicPr>
          <p:cNvPr id="3075" name="Picture 3" descr="C:\Documents and Settings\Láďa\Local Settings\Temporary Internet Files\Content.IE5\SQW80ZOZ\MC90011332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58" y="3733715"/>
            <a:ext cx="3263955" cy="3124285"/>
          </a:xfrm>
          <a:prstGeom prst="rect">
            <a:avLst/>
          </a:prstGeom>
          <a:noFill/>
        </p:spPr>
      </p:pic>
      <p:pic>
        <p:nvPicPr>
          <p:cNvPr id="3076" name="Picture 4" descr="C:\Documents and Settings\Láďa\Local Settings\Temporary Internet Files\Content.IE5\QJ9ROL0K\MC90023296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43636" y="2643182"/>
            <a:ext cx="2124547" cy="1558705"/>
          </a:xfrm>
          <a:prstGeom prst="rect">
            <a:avLst/>
          </a:prstGeom>
          <a:noFill/>
        </p:spPr>
      </p:pic>
      <p:pic>
        <p:nvPicPr>
          <p:cNvPr id="11" name="Picture 9" descr="C:\Documents and Settings\Láďa\Local Settings\Temporary Internet Files\Content.IE5\N55XFQPS\MC900440436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357554" y="2736325"/>
            <a:ext cx="2714644" cy="30920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5.18519E-6 C -0.04115 0.00184 -0.0401 -0.01344 -0.05 0.01805 C -0.0526 0.05948 -0.0493 0.10578 -0.0257 0.13726 C -0.01685 0.14906 -0.00435 0.15624 0.00469 0.16758 C -0.00486 0.18587 0.0033 0.17406 -0.03178 0.16758 C -0.03473 0.16712 -0.03784 0.16666 -0.04079 0.16573 C -0.04739 0.16342 -0.05381 0.15925 -0.0606 0.15763 C -0.07622 0.15393 -0.09167 0.15022 -0.10747 0.14744 C -0.12292 0.14166 -0.13837 0.14096 -0.15296 0.13124 C -0.16216 0.11619 -0.16303 0.1199 -0.15452 0.09281 C -0.14914 0.07569 -0.14306 0.07152 -0.13629 0.05856 C -0.12848 0.04351 -0.12153 0.02916 -0.11667 0.01203 C -0.12257 -0.00765 -0.13264 -0.01089 -0.14688 -0.0183 C -0.16702 -0.02894 -0.17709 -0.03265 -0.19844 -0.03635 C -0.26806 -0.03172 -0.24098 -0.04584 -0.26962 -0.02015 C -0.27344 -0.00556 -0.26806 -0.02339 -0.2757 -0.00811 C -0.28143 0.00346 -0.28612 0.01712 -0.28924 0.03031 C -0.29289 0.06272 -0.29497 0.06272 -0.28785 0.09906 C -0.28698 0.10346 -0.27969 0.10763 -0.27726 0.10902 C -0.27431 0.11064 -0.26806 0.11319 -0.26806 0.11319 C -0.26146 0.1111 -0.25452 0.11087 -0.24844 0.10694 C -0.24115 0.10231 -0.22987 0.07707 -0.2257 0.06874 C -0.22275 0.06295 -0.22032 0.0567 -0.21806 0.05045 C -0.2158 0.04397 -0.21198 0.03031 -0.21198 0.03031 C -0.21407 0.0155 -0.21476 0.00022 -0.21806 -0.01413 C -0.22049 -0.02478 -0.23073 -0.04353 -0.23629 -0.05256 C -0.25504 -0.08357 -0.27744 -0.10719 -0.30747 -0.1132 C -0.31719 -0.12084 -0.32501 -0.12154 -0.33629 -0.12316 C -0.3474 -0.12177 -0.35869 -0.12154 -0.36962 -0.11922 C -0.37431 -0.1183 -0.38334 -0.1132 -0.38334 -0.1132 C -0.38525 -0.11112 -0.38733 -0.10927 -0.38924 -0.10719 C -0.39098 -0.10533 -0.39167 -0.10094 -0.39393 -0.10094 C -0.39584 -0.10094 -0.39219 -0.10556 -0.3908 -0.10719 C -0.38959 -0.10857 -0.38785 -0.10834 -0.38629 -0.10904 C -0.36146 -0.13473 -0.3323 -0.15047 -0.31198 -0.18381 C -0.3099 -0.19052 -0.30487 -0.197 -0.30591 -0.20418 C -0.30851 -0.22293 -0.3099 -0.24214 -0.31355 -0.26066 C -0.31476 -0.26691 -0.32639 -0.28728 -0.32865 -0.29098 C -0.34723 -0.31969 -0.37396 -0.33357 -0.39688 -0.35348 C -0.40782 -0.37547 -0.38751 -0.38473 -0.37726 -0.39399 C -0.36355 -0.40626 -0.37622 -0.39908 -0.3606 -0.40603 C -0.34653 -0.42084 -0.32917 -0.42663 -0.31806 -0.44654 C -0.31528 -0.45834 -0.32084 -0.46297 -0.32865 -0.46876 C -0.33994 -0.47686 -0.35261 -0.48033 -0.36511 -0.48288 C -0.38264 -0.49237 -0.37483 -0.48959 -0.38785 -0.49306 C -0.38941 -0.49561 -0.39237 -0.49769 -0.39237 -0.50094 C -0.39237 -0.51552 -0.36511 -0.52709 -0.35747 -0.52941 C -0.31719 -0.54214 -0.27587 -0.54793 -0.23473 -0.55348 C -0.23126 -0.55487 -0.22761 -0.55626 -0.22414 -0.55765 C -0.22257 -0.55834 -0.21962 -0.55765 -0.21962 -0.55973 C -0.21962 -0.56251 -0.22257 -0.56367 -0.22414 -0.56575 C -0.23073 -0.56436 -0.23751 -0.56413 -0.24393 -0.56158 C -0.24775 -0.55996 -0.2507 -0.55533 -0.25452 -0.55348 C -0.25608 -0.5514 -0.25886 -0.55024 -0.25903 -0.54746 C -0.26025 -0.52501 -0.24983 -0.5264 -0.23785 -0.52316 C -0.21355 -0.52663 -0.18872 -0.52686 -0.16511 -0.53543 C -0.14931 -0.54121 -0.1356 -0.55094 -0.11962 -0.55556 C -0.10035 -0.56691 -0.07882 -0.57154 -0.06355 -0.59191 C -0.0625 -0.59469 -0.06145 -0.59723 -0.0606 -0.60001 C -0.05989 -0.60186 -0.05955 -0.60811 -0.05903 -0.60603 C -0.05729 -0.59816 -0.05556 -0.5683 -0.05 -0.55765 C -0.02726 -0.51436 -0.00365 -0.50094 0.03489 -0.49492 C 0.06389 -0.5007 0.09132 -0.50719 0.11823 -0.52316 C 0.13264 -0.53172 0.14219 -0.54098 0.15764 -0.54538 C 0.17136 -0.55348 0.18542 -0.56158 0.2 -0.56575 C 0.20712 -0.54723 0.20678 -0.52617 0.21667 -0.50904 C 0.22275 -0.49839 0.23056 -0.49746 0.23941 -0.49306 C 0.26441 -0.48103 0.28803 -0.48311 0.31528 -0.4808 C 0.32188 -0.47501 0.32049 -0.47223 0.32275 -0.46274 C 0.31928 -0.43265 0.31494 -0.40394 0.30608 -0.3757 C 0.29914 -0.35371 0.28941 -0.33427 0.2849 -0.31112 C 0.28924 -0.2882 0.29636 -0.27686 0.31077 -0.26274 C 0.31424 -0.25533 0.31928 -0.25279 0.32136 -0.24445 C 0.30799 -0.22131 0.29254 -0.20024 0.28039 -0.1757 C 0.27205 -0.14168 0.2757 -0.10487 0.30469 -0.09492 C 0.31112 -0.08982 0.3158 -0.08774 0.32275 -0.08496 C 0.32431 -0.08288 0.32709 -0.08172 0.32744 -0.07871 C 0.32778 -0.0764 0.32518 -0.07478 0.32431 -0.07268 C 0.31615 -0.05464 0.30782 -0.03658 0.3 -0.0183 C 0.29827 -0.01413 0.29584 -0.01019 0.2941 -0.00603 C 0.29132 0.00045 0.28646 0.01411 0.28646 0.01411 C 0.28698 0.01944 0.28681 0.02522 0.28803 0.03031 C 0.29219 0.04837 0.30747 0.05948 0.31528 0.07476 C 0.3191 0.08217 0.32084 0.09027 0.32587 0.09698 C 0.32639 0.09976 0.32865 0.10277 0.32744 0.10508 C 0.32674 0.10647 0.30816 0.11388 0.30608 0.11504 C 0.30053 0.11805 0.28959 0.1243 0.2849 0.12916 C 0.28212 0.13194 0.28021 0.13633 0.27744 0.13934 C 0.26962 0.14814 0.26042 0.1567 0.25157 0.16365 C 0.24462 0.17754 0.24653 0.17106 0.2441 0.1817 C 0.24636 0.19582 0.2474 0.203 0.25313 0.21411 C 0.24896 0.228 0.24341 0.22731 0.23195 0.22823 C 0.21858 0.22916 0.1382 0.23217 0.12882 0.2324 C 0.10157 0.23518 0.09792 0.23656 0.06216 0.23031 C 0.05921 0.22985 0.05712 0.22661 0.05469 0.2243 C 0.05348 0.22314 0.05017 0.22013 0.05157 0.22013 C 0.05678 0.22013 0.06146 0.22476 0.06667 0.22615 C 0.06927 0.22476 0.07431 0.22221 0.07431 0.22221 " pathEditMode="relative" ptsTypes="fffffffffffffffffffffffffffffffffffffffffffffffffffffffffffffffffffffffffffffffffffffffffffffffffA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NAKRESLI SNĚHULÁKA</a:t>
            </a:r>
            <a:endParaRPr lang="cs-CZ" dirty="0"/>
          </a:p>
        </p:txBody>
      </p:sp>
      <p:pic>
        <p:nvPicPr>
          <p:cNvPr id="4" name="Picture 9" descr="C:\Documents and Settings\Láďa\Local Settings\Temporary Internet Files\Content.IE5\N55XFQPS\MC9004404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3571876"/>
            <a:ext cx="2714644" cy="30920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4341 -0.10024 C -0.28455 -0.09838 -0.28351 -0.11366 -0.29341 -0.08218 C -0.29601 -0.04074 -0.29271 0.00555 -0.2691 0.03703 C -0.26025 0.04884 -0.24775 0.05601 -0.23872 0.06736 C -0.24827 0.08564 -0.24011 0.07384 -0.27518 0.06736 C -0.27813 0.06689 -0.28125 0.06643 -0.28421 0.06551 C -0.2908 0.06319 -0.29723 0.05902 -0.304 0.0574 C -0.31962 0.0537 -0.33507 0.05 -0.35087 0.04722 C -0.36632 0.04143 -0.38178 0.04074 -0.39636 0.03101 C -0.40556 0.01597 -0.40643 0.01967 -0.39792 -0.00741 C -0.39254 -0.02454 -0.38646 -0.02871 -0.37969 -0.04167 C -0.37188 -0.05672 -0.36494 -0.07107 -0.36007 -0.0882 C -0.36598 -0.10787 -0.37605 -0.11111 -0.39028 -0.11852 C -0.41042 -0.12917 -0.42049 -0.13287 -0.44185 -0.13658 C -0.51146 -0.13195 -0.48438 -0.14607 -0.51303 -0.12037 C -0.51685 -0.10579 -0.51146 -0.12361 -0.5191 -0.10834 C -0.52483 -0.09676 -0.52952 -0.08311 -0.53264 -0.06991 C -0.53629 -0.0375 -0.53837 -0.0375 -0.53125 -0.00116 C -0.53039 0.00324 -0.5231 0.0074 -0.52066 0.00879 C -0.51771 0.01041 -0.51146 0.01296 -0.51146 0.01319 C -0.50487 0.01088 -0.49792 0.01064 -0.49185 0.00671 C -0.48455 0.00208 -0.47327 -0.02315 -0.4691 -0.03149 C -0.46615 -0.03727 -0.46372 -0.04352 -0.46146 -0.04977 C -0.45921 -0.05625 -0.45539 -0.06991 -0.45539 -0.06968 C -0.45747 -0.08473 -0.45816 -0.1 -0.46146 -0.11436 C -0.46389 -0.125 -0.47414 -0.14375 -0.47969 -0.15278 C -0.49844 -0.1838 -0.52084 -0.20741 -0.55087 -0.21343 C -0.5606 -0.22107 -0.56841 -0.22176 -0.57969 -0.22338 C -0.5908 -0.22199 -0.60209 -0.22176 -0.61303 -0.21945 C -0.61771 -0.21852 -0.62674 -0.21343 -0.62674 -0.2132 C -0.62865 -0.21135 -0.63073 -0.20949 -0.63264 -0.20741 C -0.63438 -0.20556 -0.63507 -0.20116 -0.63733 -0.20116 C -0.63924 -0.20116 -0.6356 -0.20579 -0.63421 -0.20741 C -0.63299 -0.2088 -0.63125 -0.20857 -0.62969 -0.20926 C -0.60487 -0.23496 -0.5757 -0.2507 -0.55539 -0.28403 C -0.5533 -0.29074 -0.54827 -0.29723 -0.54931 -0.3044 C -0.55191 -0.32315 -0.5533 -0.34236 -0.55695 -0.36088 C -0.55816 -0.36713 -0.5698 -0.3875 -0.57205 -0.39121 C -0.59063 -0.41991 -0.61737 -0.4338 -0.64028 -0.45371 C -0.65122 -0.4757 -0.63091 -0.48496 -0.62066 -0.49422 C -0.60695 -0.50649 -0.61962 -0.49931 -0.604 -0.50625 C -0.58994 -0.52107 -0.57257 -0.52686 -0.56146 -0.54676 C -0.55869 -0.55857 -0.56424 -0.5632 -0.57205 -0.56899 C -0.58334 -0.57709 -0.59601 -0.58056 -0.60851 -0.58311 C -0.62605 -0.5926 -0.61823 -0.58982 -0.63125 -0.59329 C -0.63282 -0.59584 -0.63577 -0.59792 -0.63577 -0.60116 C -0.63577 -0.61574 -0.60851 -0.62732 -0.60087 -0.62963 C -0.5606 -0.64236 -0.51928 -0.64815 -0.47813 -0.65371 C -0.47466 -0.6551 -0.47101 -0.65649 -0.46754 -0.65787 C -0.46598 -0.65857 -0.46303 -0.65787 -0.46303 -0.65996 C -0.46303 -0.66274 -0.46598 -0.66389 -0.46754 -0.66598 C -0.47414 -0.66459 -0.48091 -0.66436 -0.48733 -0.66181 C -0.49115 -0.66019 -0.4941 -0.65556 -0.49792 -0.65371 C -0.49948 -0.65162 -0.50226 -0.65047 -0.50244 -0.64769 C -0.50365 -0.62524 -0.49323 -0.62662 -0.48125 -0.62338 C -0.45695 -0.62686 -0.43212 -0.62709 -0.40851 -0.63565 C -0.39271 -0.64144 -0.379 -0.65116 -0.36303 -0.65579 C -0.34375 -0.66713 -0.32223 -0.67176 -0.30695 -0.69213 C -0.30591 -0.69491 -0.30487 -0.69746 -0.304 -0.70024 C -0.3033 -0.70209 -0.30296 -0.70834 -0.30244 -0.70625 C -0.3007 -0.69838 -0.29896 -0.66852 -0.29341 -0.65787 C -0.27066 -0.61459 -0.24705 -0.60116 -0.20851 -0.59514 C -0.17952 -0.60093 -0.15209 -0.60741 -0.12518 -0.62338 C -0.11077 -0.63195 -0.10122 -0.64121 -0.08577 -0.64561 C -0.07204 -0.65371 -0.05798 -0.66181 -0.0434 -0.66598 C -0.03628 -0.64746 -0.03663 -0.62639 -0.02673 -0.60926 C -0.02066 -0.59861 -0.01285 -0.59769 -0.00399 -0.59329 C 0.02101 -0.58125 0.04462 -0.58334 0.07188 -0.58102 C 0.07848 -0.57524 0.07709 -0.57246 0.07935 -0.56297 C 0.07587 -0.53287 0.07153 -0.50417 0.06268 -0.47593 C 0.05573 -0.45394 0.04601 -0.43449 0.0415 -0.41135 C 0.04584 -0.38843 0.05296 -0.37709 0.06737 -0.36297 C 0.07084 -0.35556 0.07587 -0.35301 0.07796 -0.34468 C 0.06459 -0.32153 0.04914 -0.30047 0.03698 -0.27593 C 0.02865 -0.2419 0.0323 -0.2051 0.06129 -0.19514 C 0.06771 -0.19005 0.0724 -0.18797 0.07935 -0.18519 C 0.08091 -0.18311 0.08369 -0.18195 0.08403 -0.17894 C 0.08438 -0.17662 0.08178 -0.175 0.08091 -0.17292 C 0.07275 -0.15486 0.06441 -0.13681 0.0566 -0.11852 C 0.05487 -0.11436 0.05244 -0.11042 0.0507 -0.10625 C 0.04792 -0.09977 0.04306 -0.08611 0.04306 -0.08588 C 0.04358 -0.08079 0.04341 -0.075 0.04462 -0.06991 C 0.04879 -0.05186 0.06407 -0.04074 0.07188 -0.02547 C 0.0757 -0.01806 0.07744 -0.00996 0.08247 -0.00324 C 0.08299 -0.00047 0.08525 0.00254 0.08403 0.00486 C 0.08334 0.00625 0.06476 0.01365 0.06268 0.01481 C 0.05712 0.01782 0.04619 0.02407 0.0415 0.02893 C 0.03872 0.03171 0.03681 0.03611 0.03403 0.03912 C 0.02622 0.04791 0.01702 0.05648 0.00816 0.06342 C 0.00122 0.07731 0.00313 0.07083 0.0007 0.08148 C 0.00296 0.0956 0.004 0.10277 0.00973 0.11389 C 0.00555 0.12777 5E-6 0.12708 -0.01146 0.12801 C -0.02483 0.12893 -0.10521 0.13194 -0.11459 0.13217 C -0.14185 0.13495 -0.14549 0.13634 -0.18125 0.13009 C -0.18421 0.12963 -0.18629 0.12639 -0.18872 0.12407 C -0.18994 0.12291 -0.19323 0.1199 -0.19185 0.1199 C -0.18664 0.1199 -0.18195 0.12453 -0.17674 0.12592 C -0.17414 0.12453 -0.1691 0.12199 -0.1691 0.12222 " pathEditMode="relative" rAng="0" ptsTypes="fffffffffffffffffffffffffffffffffffffffffffffffffffffffffffffffffffffffffffffffffffffffffffffffffA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" y="-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Dostupné z WWW 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://nd03.jxs.cz/948/322/ff6ca9fced_57924177_o2.jpg</a:t>
            </a:r>
            <a:r>
              <a:rPr lang="cs-CZ" dirty="0" smtClean="0"/>
              <a:t>   hory.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</a:t>
            </a:r>
            <a:r>
              <a:rPr lang="cs-CZ" dirty="0" smtClean="0"/>
              <a:t>obr. Cyklista, kolečkové brusle, boby,  lyžař , fotbal,  běžky, hokej, bunda, rukavice, bruslař, zimní boty, rolák, sníh, sněhulák, koulování, sáňkování, plavky, sukně, kraťasy,  </a:t>
            </a:r>
            <a:r>
              <a:rPr lang="cs-CZ" dirty="0" err="1" smtClean="0"/>
              <a:t>emotikona</a:t>
            </a:r>
            <a:r>
              <a:rPr lang="cs-CZ" dirty="0" smtClean="0"/>
              <a:t> </a:t>
            </a:r>
            <a:r>
              <a:rPr lang="en-US" dirty="0" smtClean="0"/>
              <a:t>[cit. </a:t>
            </a:r>
            <a:r>
              <a:rPr lang="en-US" dirty="0" smtClean="0"/>
              <a:t>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–</a:t>
            </a:r>
            <a:r>
              <a:rPr lang="cs-CZ" dirty="0" smtClean="0"/>
              <a:t>05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250</TotalTime>
  <Words>245</Words>
  <Application>Microsoft Office PowerPoint</Application>
  <PresentationFormat>Předvádění na obrazovce (4:3)</PresentationFormat>
  <Paragraphs>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ANOTACE</vt:lpstr>
      <vt:lpstr>ZIMA</vt:lpstr>
      <vt:lpstr>V ZIMĚ SE TEPLE OBLÉKÁME</vt:lpstr>
      <vt:lpstr>HRY DĚTÍ V ZIMĚ</vt:lpstr>
      <vt:lpstr>ZIMNÍ SPORTY</vt:lpstr>
      <vt:lpstr>VYHLEDEJ A ZAKROUŽKUJ ZIMNÍ SPORTY:</vt:lpstr>
      <vt:lpstr>SPOJ SPORTOVCE S POTŘEBNÝM NÁČINÍM:</vt:lpstr>
      <vt:lpstr>ZAKROUŽKUJ OBLEČENÍ, KTERÉ NOSÍME V ZIMĚ:</vt:lpstr>
      <vt:lpstr>NAKRESLI SNĚHULÁKA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</dc:title>
  <dc:creator>Magda Radimová</dc:creator>
  <cp:lastModifiedBy>Magda Radimová</cp:lastModifiedBy>
  <cp:revision>20</cp:revision>
  <dcterms:created xsi:type="dcterms:W3CDTF">2012-03-06T14:10:02Z</dcterms:created>
  <dcterms:modified xsi:type="dcterms:W3CDTF">2012-10-09T15:49:45Z</dcterms:modified>
</cp:coreProperties>
</file>