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9738C76-AB88-4CE2-BB3F-A4C0A776B8C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6281E68-2D4F-47D0-BD80-CBCB497D5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9.wmf"/><Relationship Id="rId7" Type="http://schemas.openxmlformats.org/officeDocument/2006/relationships/image" Target="../media/image5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6.wmf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071538" y="4929198"/>
            <a:ext cx="7406640" cy="1472184"/>
          </a:xfrm>
        </p:spPr>
        <p:txBody>
          <a:bodyPr>
            <a:noAutofit/>
          </a:bodyPr>
          <a:lstStyle/>
          <a:p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Název školy: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Speciální základní škola,Louny,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Poděbradova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 640,příspěvková organizace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Autor: 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Mgr.TAŤÁNA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 RADIMSKÁ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Název materiálu: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VY_32_INOVACE_12_</a:t>
            </a: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III.Vu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_BEZPEČNOST V SILNIČNÍM PROVOZU_DOPRAVNÍ ZNAČKY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</a:rPr>
              <a:t> Téma : </a:t>
            </a:r>
            <a:r>
              <a:rPr lang="cs-CZ" sz="2800" dirty="0" err="1" smtClean="0">
                <a:solidFill>
                  <a:schemeClr val="tx1"/>
                </a:solidFill>
              </a:rPr>
              <a:t>Vu</a:t>
            </a:r>
            <a:r>
              <a:rPr lang="cs-CZ" sz="2800" dirty="0" smtClean="0">
                <a:solidFill>
                  <a:schemeClr val="tx1"/>
                </a:solidFill>
              </a:rPr>
              <a:t> – 4. ročník –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BEZPEČNOST V SILNIČNÍM PROVOZU_DOPRAVNÍ ZNAČKY</a:t>
            </a:r>
            <a:r>
              <a:rPr lang="cs-CZ" sz="2800" dirty="0" smtClean="0">
                <a:solidFill>
                  <a:schemeClr val="tx1"/>
                </a:solidFill>
              </a:rPr>
              <a:t/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 ČÍSLO PROJEKTU:  CZ.1.07/1.4.00/21.3407 </a:t>
            </a:r>
            <a:endParaRPr lang="cs-CZ" sz="2800" b="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02" y="0"/>
            <a:ext cx="5214942" cy="107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Materiál je určený pro žáky 4. ročníku, pro výuku věcného učení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Prezentace je určena pro získání a upevnění informací o pravidlech silničního provozu a o dopravních značkách, pro společnou práci s učitelem; pracovní list je určen k samostatné práci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učení, interaktivní procvičování nového učiva</a:t>
            </a:r>
          </a:p>
          <a:p>
            <a:r>
              <a:rPr lang="cs-CZ" dirty="0" smtClean="0"/>
              <a:t>Metodický pokyn: pozorně čti, odpověz na otázky, přiřaď  správné odpovědi, spoj správné výrazy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14285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BEZPEČNOST SILNIČNÍHO PROVOZU ZABEZPEČUJÍ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857364"/>
            <a:ext cx="7498080" cy="4800600"/>
          </a:xfrm>
        </p:spPr>
        <p:txBody>
          <a:bodyPr/>
          <a:lstStyle/>
          <a:p>
            <a:r>
              <a:rPr lang="cs-CZ" dirty="0" smtClean="0"/>
              <a:t>DOPRAVNÍ ZNAČKY</a:t>
            </a:r>
          </a:p>
          <a:p>
            <a:endParaRPr lang="cs-CZ" dirty="0" smtClean="0"/>
          </a:p>
          <a:p>
            <a:r>
              <a:rPr lang="cs-CZ" dirty="0" smtClean="0"/>
              <a:t>SVĚTLENÉ A ZVUKOVÉ SIGNÁLY</a:t>
            </a:r>
          </a:p>
          <a:p>
            <a:endParaRPr lang="cs-CZ" dirty="0" smtClean="0"/>
          </a:p>
          <a:p>
            <a:r>
              <a:rPr lang="cs-CZ" dirty="0" smtClean="0"/>
              <a:t>PRAVIDLA SILNIČNÍHO PROVOZU</a:t>
            </a:r>
            <a:endParaRPr lang="cs-CZ" dirty="0"/>
          </a:p>
        </p:txBody>
      </p:sp>
      <p:pic>
        <p:nvPicPr>
          <p:cNvPr id="1026" name="Picture 2" descr="C:\Documents and Settings\Láďa\Local Settings\Temporary Internet Files\Content.IE5\SQW80ZOZ\MC90041132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4786322"/>
            <a:ext cx="2214578" cy="18641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Láďa\Local Settings\Temporary Internet Files\Content.IE5\E4IAGOOM\MC9003463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428868"/>
            <a:ext cx="1721391" cy="1377779"/>
          </a:xfrm>
          <a:prstGeom prst="rect">
            <a:avLst/>
          </a:prstGeom>
          <a:noFill/>
        </p:spPr>
      </p:pic>
      <p:pic>
        <p:nvPicPr>
          <p:cNvPr id="2054" name="Picture 6" descr="C:\Documents and Settings\Láďa\Local Settings\Temporary Internet Files\Content.IE5\QJ9ROL0K\MC9004114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5812" y="4286256"/>
            <a:ext cx="2728187" cy="2571744"/>
          </a:xfrm>
          <a:prstGeom prst="rect">
            <a:avLst/>
          </a:prstGeom>
          <a:noFill/>
        </p:spPr>
      </p:pic>
      <p:pic>
        <p:nvPicPr>
          <p:cNvPr id="2053" name="Picture 5" descr="C:\Documents and Settings\Láďa\Local Settings\Temporary Internet Files\Content.IE5\N55XFQPS\MC90041125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44014"/>
            <a:ext cx="2643174" cy="248846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DOPRAVNÍ ZNAČKY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PŘECHOD PRO CHODCE </a:t>
            </a:r>
          </a:p>
          <a:p>
            <a:endParaRPr lang="cs-CZ" dirty="0" smtClean="0"/>
          </a:p>
          <a:p>
            <a:r>
              <a:rPr lang="cs-CZ" dirty="0" smtClean="0"/>
              <a:t>STŮJ, DEJ PŘEDNOST V JÍZDĚ</a:t>
            </a:r>
          </a:p>
          <a:p>
            <a:endParaRPr lang="cs-CZ" dirty="0" smtClean="0"/>
          </a:p>
          <a:p>
            <a:r>
              <a:rPr lang="cs-CZ" dirty="0" smtClean="0"/>
              <a:t>HLAVNÍ SILNICE</a:t>
            </a:r>
          </a:p>
          <a:p>
            <a:endParaRPr lang="cs-CZ" dirty="0" smtClean="0"/>
          </a:p>
          <a:p>
            <a:r>
              <a:rPr lang="cs-CZ" dirty="0" smtClean="0"/>
              <a:t>STEZKA PRO CYKLISTY</a:t>
            </a:r>
          </a:p>
        </p:txBody>
      </p:sp>
      <p:pic>
        <p:nvPicPr>
          <p:cNvPr id="2052" name="Picture 4" descr="C:\Documents and Settings\Láďa\Local Settings\Temporary Internet Files\Content.IE5\E4IAGOOM\MC90043202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714356"/>
            <a:ext cx="1827886" cy="1827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Láďa\Local Settings\Temporary Internet Files\Content.IE5\N55XFQPS\MC9004112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4303400"/>
            <a:ext cx="2714612" cy="2554600"/>
          </a:xfrm>
          <a:prstGeom prst="rect">
            <a:avLst/>
          </a:prstGeom>
          <a:noFill/>
        </p:spPr>
      </p:pic>
      <p:pic>
        <p:nvPicPr>
          <p:cNvPr id="3076" name="Picture 4" descr="C:\Documents and Settings\Láďa\Local Settings\Temporary Internet Files\Content.IE5\8ZVS4QL8\MC90007897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500306"/>
            <a:ext cx="1845310" cy="1845310"/>
          </a:xfrm>
          <a:prstGeom prst="rect">
            <a:avLst/>
          </a:prstGeom>
          <a:noFill/>
        </p:spPr>
      </p:pic>
      <p:pic>
        <p:nvPicPr>
          <p:cNvPr id="3075" name="Picture 3" descr="C:\Documents and Settings\Láďa\Local Settings\Temporary Internet Files\Content.IE5\QJ9ROL0K\MC90041126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142852"/>
            <a:ext cx="2017385" cy="1949172"/>
          </a:xfrm>
          <a:prstGeom prst="rect">
            <a:avLst/>
          </a:prstGeom>
          <a:noFill/>
        </p:spPr>
      </p:pic>
      <p:pic>
        <p:nvPicPr>
          <p:cNvPr id="3074" name="Picture 2" descr="C:\Documents and Settings\Láďa\Local Settings\Temporary Internet Files\Content.IE5\8ZVS4QL8\MC90041124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790154" cy="2643182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STOP</a:t>
            </a:r>
          </a:p>
          <a:p>
            <a:endParaRPr lang="cs-CZ" dirty="0" smtClean="0"/>
          </a:p>
          <a:p>
            <a:r>
              <a:rPr lang="cs-CZ" dirty="0" smtClean="0"/>
              <a:t>SLEPÁ ULICE</a:t>
            </a:r>
          </a:p>
          <a:p>
            <a:endParaRPr lang="cs-CZ" dirty="0" smtClean="0"/>
          </a:p>
          <a:p>
            <a:r>
              <a:rPr lang="cs-CZ" dirty="0" smtClean="0"/>
              <a:t>ZÁKAZ VJEZDU</a:t>
            </a:r>
          </a:p>
          <a:p>
            <a:endParaRPr lang="cs-CZ" dirty="0" smtClean="0"/>
          </a:p>
          <a:p>
            <a:r>
              <a:rPr lang="cs-CZ" dirty="0" smtClean="0"/>
              <a:t>ZÁKAZ ODBOČENÍ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SVĚTELNÉ SIGNÁLY</a:t>
            </a:r>
            <a:br>
              <a:rPr lang="cs-CZ" dirty="0" smtClean="0"/>
            </a:br>
            <a:r>
              <a:rPr lang="cs-CZ" dirty="0" smtClean="0"/>
              <a:t>- SEMAFOR PRO ŘIDIČE</a:t>
            </a:r>
            <a:endParaRPr lang="cs-CZ" dirty="0"/>
          </a:p>
        </p:txBody>
      </p:sp>
      <p:pic>
        <p:nvPicPr>
          <p:cNvPr id="1026" name="Picture 2" descr="C:\Documents and Settings\Láďa\Local Settings\Temporary Internet Files\Content.IE5\SQW80ZOZ\MC900432549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000240"/>
            <a:ext cx="2786082" cy="278608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29124" y="2357430"/>
            <a:ext cx="27146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STŮJ</a:t>
            </a:r>
          </a:p>
          <a:p>
            <a:endParaRPr lang="cs-CZ" sz="2800" b="1" dirty="0" smtClean="0"/>
          </a:p>
          <a:p>
            <a:r>
              <a:rPr lang="cs-CZ" sz="28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POZOR</a:t>
            </a:r>
          </a:p>
          <a:p>
            <a:endParaRPr lang="cs-CZ" sz="2800" b="1" dirty="0" smtClean="0"/>
          </a:p>
          <a:p>
            <a:r>
              <a:rPr lang="cs-CZ" sz="2800" b="1" dirty="0" smtClean="0">
                <a:solidFill>
                  <a:srgbClr val="00B050"/>
                </a:solidFill>
              </a:rPr>
              <a:t>VOLNO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1538" y="5572140"/>
            <a:ext cx="8072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ZVUKOVÉ SIGNÁLY SLOUŽÍ PRO NEVIDOMÉ.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SVĚTELNÉ SIGNÁLY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SEMAFOR PRO CHODCE</a:t>
            </a:r>
            <a:endParaRPr lang="cs-CZ" dirty="0"/>
          </a:p>
        </p:txBody>
      </p:sp>
      <p:pic>
        <p:nvPicPr>
          <p:cNvPr id="2050" name="Picture 2" descr="C:\Documents and Settings\Láďa\Local Settings\Temporary Internet Files\Content.IE5\8ZVS4QL8\MC9004131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857496"/>
            <a:ext cx="1287101" cy="2628523"/>
          </a:xfrm>
          <a:prstGeom prst="rect">
            <a:avLst/>
          </a:prstGeom>
          <a:noFill/>
        </p:spPr>
      </p:pic>
      <p:pic>
        <p:nvPicPr>
          <p:cNvPr id="2051" name="Picture 3" descr="C:\Documents and Settings\Láďa\Local Settings\Temporary Internet Files\Content.IE5\SQW80ZOZ\MC90041317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786058"/>
            <a:ext cx="1321806" cy="265266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500826" y="3071810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STŮJ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71736" y="428625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BĚŽ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1538" y="5929330"/>
            <a:ext cx="8072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ZVUKOVÉ SIGNÁLY SLOUŽÍ PRO NEVIDOMÉ.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57356" y="285728"/>
            <a:ext cx="7286644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PRAVIDLA PRO CHODCE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CHODCI CHODÍ PO CHODNÍCÍCH</a:t>
            </a:r>
          </a:p>
          <a:p>
            <a:endParaRPr lang="cs-CZ" b="1" dirty="0" smtClean="0"/>
          </a:p>
          <a:p>
            <a:r>
              <a:rPr lang="cs-CZ" dirty="0" smtClean="0"/>
              <a:t>PO CHODNÍCÍCH CHODÍME VŽDY VPRAVO</a:t>
            </a:r>
          </a:p>
          <a:p>
            <a:endParaRPr lang="cs-CZ" dirty="0" smtClean="0"/>
          </a:p>
          <a:p>
            <a:r>
              <a:rPr lang="cs-CZ" dirty="0" smtClean="0"/>
              <a:t>SILNICI PŘECHÁZÍME PŘES PŘECHOD PRO CHODCE</a:t>
            </a:r>
          </a:p>
          <a:p>
            <a:endParaRPr lang="cs-CZ" dirty="0" smtClean="0"/>
          </a:p>
          <a:p>
            <a:r>
              <a:rPr lang="cs-CZ" dirty="0" smtClean="0"/>
              <a:t>PŘI PŘECHÁZENÍ SILNICE SE ROZHLÉDNEME VLEVO, POTOM VPRAVO A ZNOVU VLEVO</a:t>
            </a:r>
          </a:p>
          <a:p>
            <a:endParaRPr lang="cs-CZ" dirty="0" smtClean="0"/>
          </a:p>
          <a:p>
            <a:r>
              <a:rPr lang="cs-CZ" dirty="0" smtClean="0"/>
              <a:t>NEPŘEBÍHÁME SILNICI PŘED JEDOUCÍM AUTEM</a:t>
            </a:r>
            <a:endParaRPr lang="cs-CZ" dirty="0"/>
          </a:p>
        </p:txBody>
      </p:sp>
      <p:pic>
        <p:nvPicPr>
          <p:cNvPr id="3074" name="Picture 2" descr="C:\Documents and Settings\Láďa\Local Settings\Temporary Internet Files\Content.IE5\YGN0Z3RJ\MC90043202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7886" cy="1827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Láďa\Local Settings\Temporary Internet Files\Content.IE5\N55XFQPS\MC9004112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69538"/>
            <a:ext cx="2643174" cy="248846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PRO CYKLISTY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 SILNICI JEZDÍME VPRAVO</a:t>
            </a:r>
          </a:p>
          <a:p>
            <a:endParaRPr lang="cs-CZ" dirty="0" smtClean="0"/>
          </a:p>
          <a:p>
            <a:r>
              <a:rPr lang="cs-CZ" dirty="0" smtClean="0"/>
              <a:t>JEZDÍME PODLE DOPRAVNÍCH ZNAČEK</a:t>
            </a:r>
          </a:p>
          <a:p>
            <a:endParaRPr lang="cs-CZ" dirty="0" smtClean="0"/>
          </a:p>
          <a:p>
            <a:r>
              <a:rPr lang="cs-CZ" dirty="0" smtClean="0"/>
              <a:t>JEZDÍME PO VYZNAČENÝCH STEZKÁCH PRO CYKLISTY</a:t>
            </a:r>
          </a:p>
          <a:p>
            <a:endParaRPr lang="cs-CZ" dirty="0" smtClean="0"/>
          </a:p>
          <a:p>
            <a:r>
              <a:rPr lang="cs-CZ" dirty="0" smtClean="0"/>
              <a:t>VŽDY MÁME CYKLISTICKOU PŘILBU</a:t>
            </a:r>
          </a:p>
          <a:p>
            <a:endParaRPr lang="cs-CZ" dirty="0" smtClean="0"/>
          </a:p>
          <a:p>
            <a:r>
              <a:rPr lang="cs-CZ" dirty="0" smtClean="0"/>
              <a:t>MÁME V POŘÁDKU JÍZDNÍ KOLO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SPRÁVNĚ :</a:t>
            </a:r>
            <a:endParaRPr lang="cs-CZ" dirty="0"/>
          </a:p>
        </p:txBody>
      </p:sp>
      <p:pic>
        <p:nvPicPr>
          <p:cNvPr id="4" name="Picture 4" descr="C:\Documents and Settings\Láďa\Local Settings\Temporary Internet Files\Content.IE5\E4IAGOOM\MC90043202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1571636" cy="1571636"/>
          </a:xfrm>
          <a:prstGeom prst="rect">
            <a:avLst/>
          </a:prstGeom>
          <a:noFill/>
        </p:spPr>
      </p:pic>
      <p:pic>
        <p:nvPicPr>
          <p:cNvPr id="5" name="Picture 4" descr="C:\Documents and Settings\Láďa\Local Settings\Temporary Internet Files\Content.IE5\8ZVS4QL8\MC90007897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143248"/>
            <a:ext cx="1630996" cy="1630996"/>
          </a:xfrm>
          <a:prstGeom prst="rect">
            <a:avLst/>
          </a:prstGeom>
          <a:noFill/>
        </p:spPr>
      </p:pic>
      <p:pic>
        <p:nvPicPr>
          <p:cNvPr id="7" name="Picture 3" descr="C:\Documents and Settings\Láďa\Local Settings\Temporary Internet Files\Content.IE5\QJ9ROL0K\MC90041126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5286388"/>
            <a:ext cx="1626612" cy="1571612"/>
          </a:xfrm>
          <a:prstGeom prst="rect">
            <a:avLst/>
          </a:prstGeom>
          <a:noFill/>
        </p:spPr>
      </p:pic>
      <p:pic>
        <p:nvPicPr>
          <p:cNvPr id="8" name="Picture 5" descr="C:\Documents and Settings\Láďa\Local Settings\Temporary Internet Files\Content.IE5\N55XFQPS\MC90041125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1214422"/>
            <a:ext cx="1808500" cy="1702644"/>
          </a:xfrm>
          <a:prstGeom prst="rect">
            <a:avLst/>
          </a:prstGeom>
          <a:noFill/>
        </p:spPr>
      </p:pic>
      <p:pic>
        <p:nvPicPr>
          <p:cNvPr id="9" name="Picture 5" descr="C:\Documents and Settings\Láďa\Local Settings\Temporary Internet Files\Content.IE5\N55XFQPS\MC90041126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3143248"/>
            <a:ext cx="1518253" cy="1428760"/>
          </a:xfrm>
          <a:prstGeom prst="rect">
            <a:avLst/>
          </a:prstGeom>
          <a:noFill/>
        </p:spPr>
      </p:pic>
      <p:pic>
        <p:nvPicPr>
          <p:cNvPr id="10" name="Picture 6" descr="C:\Documents and Settings\Láďa\Local Settings\Temporary Internet Files\Content.IE5\QJ9ROL0K\MC90041140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5072074"/>
            <a:ext cx="1714479" cy="161616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857620" y="1714488"/>
            <a:ext cx="350046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PŘECHOD PRO CHODCE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SLEPÁ ULICE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HLAVNÍ SILNICE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STEZKA PRO CYKLISTY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ZÁKAZ ODBOČENÍ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ZÁKAZ VJEZDU</a:t>
            </a:r>
            <a:endParaRPr lang="cs-CZ" sz="2400" b="1" dirty="0"/>
          </a:p>
        </p:txBody>
      </p:sp>
      <p:pic>
        <p:nvPicPr>
          <p:cNvPr id="4098" name="Picture 2" descr="C:\Documents and Settings\Láďa\Local Settings\Temporary Internet Files\Content.IE5\87422H25\MC90044042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88" y="2071678"/>
            <a:ext cx="4488527" cy="3588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498080" cy="1143000"/>
          </a:xfrm>
        </p:spPr>
        <p:txBody>
          <a:bodyPr/>
          <a:lstStyle/>
          <a:p>
            <a:r>
              <a:rPr lang="cs-CZ" dirty="0" smtClean="0"/>
              <a:t>DOPLŇ ANO – NE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1785926"/>
            <a:ext cx="7498080" cy="48006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CHODÍŠ PO CHODNÍKU VPRAVO ?  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ROZHLÍŽÍŠ SE NEJDŘÍV VLEVO ?    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JEZDÍŠ NA KOLE BEZ PŘILBY ? 	     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PŘECHÁZÍŠ NA ČERVENOU ?           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JEZDÍŠ PO CHODNÍKU NA KOLE ?   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Documents and Settings\Láďa\Local Settings\Temporary Internet Files\Content.IE5\87422H25\MC90044042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071678"/>
            <a:ext cx="4488527" cy="3588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447800"/>
            <a:ext cx="8576530" cy="4800600"/>
          </a:xfrm>
        </p:spPr>
        <p:txBody>
          <a:bodyPr/>
          <a:lstStyle/>
          <a:p>
            <a:r>
              <a:rPr lang="cs-CZ" dirty="0" smtClean="0"/>
              <a:t>Dostupné z WWW: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/>
              <a:t>  obr.: pozor, přechod pro chodce, hlavní silnice, zákaz odbočení, stezka pro cyklisty, slepá ulice, dej přednost v jízdě, stůj, zákaz vjezdu, semafor, </a:t>
            </a:r>
            <a:r>
              <a:rPr lang="cs-CZ" dirty="0" err="1" smtClean="0"/>
              <a:t>emotikona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03</a:t>
            </a:r>
            <a:r>
              <a:rPr lang="en-US" dirty="0" smtClean="0"/>
              <a:t>–</a:t>
            </a:r>
            <a:r>
              <a:rPr lang="cs-CZ" dirty="0" smtClean="0"/>
              <a:t>21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209</TotalTime>
  <Words>301</Words>
  <Application>Microsoft Office PowerPoint</Application>
  <PresentationFormat>Předvádění na obrazovce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Název školy: Speciální základní škola,Louny, Poděbradova 640,příspěvková organizace Autor:  Mgr.TAŤÁNA RADIMSKÁ Název materiálu: VY_32_INOVACE_12_III.Vu_BEZPEČNOST V SILNIČNÍM PROVOZU_DOPRAVNÍ ZNAČKY  Téma : Vu – 4. ročník – BEZPEČNOST V SILNIČNÍM PROVOZU_DOPRAVNÍ ZNAČKY  ČÍSLO PROJEKTU:  CZ.1.07/1.4.00/21.3407 </vt:lpstr>
      <vt:lpstr>ANOTACE</vt:lpstr>
      <vt:lpstr>BEZPEČNOST SILNIČNÍHO PROVOZU ZABEZPEČUJÍ :</vt:lpstr>
      <vt:lpstr>DOPRAVNÍ ZNAČKY :</vt:lpstr>
      <vt:lpstr>Snímek 5</vt:lpstr>
      <vt:lpstr>SVĚTELNÉ SIGNÁLY - SEMAFOR PRO ŘIDIČE</vt:lpstr>
      <vt:lpstr>SVĚTELNÉ SIGNÁLY</vt:lpstr>
      <vt:lpstr>PRAVIDLA PRO CHODCE :</vt:lpstr>
      <vt:lpstr>PRAVIDLA PRO CYKLISTY :</vt:lpstr>
      <vt:lpstr>SPOJ SPRÁVNĚ :</vt:lpstr>
      <vt:lpstr>DOPLŇ ANO – NE :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VY_32_INOVACE_01_VĚCNÉ UČENÍ PRO 4. ROČNÍK SPECIÁLNÍ ŠKOLY_BEZPEČNOST V SILNIČNÍM PROVOZU_DOPRAVNÍ ZNAČKY</dc:title>
  <dc:creator>Magda Radimová</dc:creator>
  <cp:lastModifiedBy>Magda Radimová</cp:lastModifiedBy>
  <cp:revision>11</cp:revision>
  <dcterms:created xsi:type="dcterms:W3CDTF">2012-10-07T14:38:10Z</dcterms:created>
  <dcterms:modified xsi:type="dcterms:W3CDTF">2012-10-09T17:33:34Z</dcterms:modified>
</cp:coreProperties>
</file>