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4" r:id="rId10"/>
    <p:sldId id="26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E2E42F-F3DF-48F0-B515-4C76BE923FC9}" type="datetimeFigureOut">
              <a:rPr lang="cs-CZ" smtClean="0"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355800-910E-4205-AB46-CF2681B8FC6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355800-910E-4205-AB46-CF2681B8FC6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CD946C33-515C-4719-A2FE-0F3D761F2939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6E3BF6DD-C16E-49BB-97B4-EE28A2EF0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6.wmf"/><Relationship Id="rId7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3.png"/><Relationship Id="rId10" Type="http://schemas.openxmlformats.org/officeDocument/2006/relationships/image" Target="../media/image11.wmf"/><Relationship Id="rId4" Type="http://schemas.openxmlformats.org/officeDocument/2006/relationships/image" Target="../media/image7.jpeg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wmf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wmf"/><Relationship Id="rId4" Type="http://schemas.openxmlformats.org/officeDocument/2006/relationships/image" Target="../media/image5.wmf"/><Relationship Id="rId9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g.ihned.cz/attachment.php/15784240/aiouv58CDEF7HIJOkl6QWbcfhz01STUm/90831_tema_satan_m.jpg" TargetMode="External"/><Relationship Id="rId5" Type="http://schemas.openxmlformats.org/officeDocument/2006/relationships/hyperlink" Target="http://leccos.com/pics/pic/bedly.jpg" TargetMode="External"/><Relationship Id="rId4" Type="http://schemas.openxmlformats.org/officeDocument/2006/relationships/hyperlink" Target="http://program.autiste.cz/images/aplikace/prirodoveda/houby/jedovate/350x350/muchomurka-zelen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71472" y="5214950"/>
            <a:ext cx="8458200" cy="1470025"/>
          </a:xfrm>
        </p:spPr>
        <p:txBody>
          <a:bodyPr>
            <a:noAutofit/>
          </a:bodyPr>
          <a:lstStyle/>
          <a:p>
            <a:r>
              <a:rPr lang="cs-CZ" sz="2800" b="0" dirty="0" smtClean="0">
                <a:latin typeface="Calibri" pitchFamily="34" charset="0"/>
              </a:rPr>
              <a:t>Název školy:</a:t>
            </a:r>
            <a:br>
              <a:rPr lang="cs-CZ" sz="2800" b="0" dirty="0" smtClean="0">
                <a:latin typeface="Calibri" pitchFamily="34" charset="0"/>
              </a:rPr>
            </a:br>
            <a:r>
              <a:rPr lang="cs-CZ" sz="2800" b="0" dirty="0" smtClean="0">
                <a:latin typeface="Calibri" pitchFamily="34" charset="0"/>
              </a:rPr>
              <a:t>Speciální základní škola,Louny,</a:t>
            </a:r>
            <a:br>
              <a:rPr lang="cs-CZ" sz="2800" b="0" dirty="0" smtClean="0">
                <a:latin typeface="Calibri" pitchFamily="34" charset="0"/>
              </a:rPr>
            </a:br>
            <a:r>
              <a:rPr lang="cs-CZ" sz="2800" b="0" dirty="0" err="1" smtClean="0">
                <a:latin typeface="Calibri" pitchFamily="34" charset="0"/>
              </a:rPr>
              <a:t>Poděbradova</a:t>
            </a:r>
            <a:r>
              <a:rPr lang="cs-CZ" sz="2800" b="0" dirty="0" smtClean="0">
                <a:latin typeface="Calibri" pitchFamily="34" charset="0"/>
              </a:rPr>
              <a:t> 640,příspěvková organizace</a:t>
            </a:r>
            <a:br>
              <a:rPr lang="cs-CZ" sz="2800" b="0" dirty="0" smtClean="0">
                <a:latin typeface="Calibri" pitchFamily="34" charset="0"/>
              </a:rPr>
            </a:br>
            <a:r>
              <a:rPr lang="cs-CZ" sz="2800" b="0" dirty="0" smtClean="0">
                <a:latin typeface="Calibri" pitchFamily="34" charset="0"/>
              </a:rPr>
              <a:t>Autor: 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err="1" smtClean="0">
                <a:solidFill>
                  <a:schemeClr val="tx1"/>
                </a:solidFill>
                <a:latin typeface="Calibri" pitchFamily="34" charset="0"/>
              </a:rPr>
              <a:t>Mgr.TAŤÁNA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 RADIMSKÁ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Název materiálu: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VY_32_INOVACE_19_</a:t>
            </a:r>
            <a:r>
              <a:rPr lang="cs-CZ" sz="2800" b="0" dirty="0" err="1" smtClean="0">
                <a:solidFill>
                  <a:schemeClr val="tx1"/>
                </a:solidFill>
                <a:latin typeface="Calibri" pitchFamily="34" charset="0"/>
              </a:rPr>
              <a:t>III.Vu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_PŘÍRODA V LÉTĚ_ZMĚNY V 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PŘÍRODĚ_CHOVÁNÍ </a:t>
            </a:r>
            <a: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  <a:t>V LESE</a:t>
            </a:r>
            <a:br>
              <a:rPr lang="cs-CZ" sz="2800" b="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2800" dirty="0" smtClean="0">
                <a:solidFill>
                  <a:schemeClr val="tx1"/>
                </a:solidFill>
              </a:rPr>
              <a:t> Téma : </a:t>
            </a:r>
            <a:r>
              <a:rPr lang="cs-CZ" sz="2800" dirty="0" err="1" smtClean="0">
                <a:solidFill>
                  <a:schemeClr val="tx1"/>
                </a:solidFill>
              </a:rPr>
              <a:t>Vu</a:t>
            </a:r>
            <a:r>
              <a:rPr lang="cs-CZ" sz="2800" dirty="0" smtClean="0">
                <a:solidFill>
                  <a:schemeClr val="tx1"/>
                </a:solidFill>
              </a:rPr>
              <a:t> – 6. ročník –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PŘÍRODA V LÉTĚ_ZMĚNY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</a:rPr>
              <a:t>V </a:t>
            </a:r>
            <a:r>
              <a:rPr lang="cs-CZ" sz="2800" smtClean="0">
                <a:solidFill>
                  <a:schemeClr val="tx1"/>
                </a:solidFill>
                <a:latin typeface="Calibri" pitchFamily="34" charset="0"/>
              </a:rPr>
              <a:t>PŘÍRODĚ_CHOVÁNÍ </a:t>
            </a:r>
            <a:r>
              <a:rPr lang="cs-CZ" sz="2800" dirty="0" smtClean="0">
                <a:solidFill>
                  <a:schemeClr val="tx1"/>
                </a:solidFill>
                <a:latin typeface="Calibri" pitchFamily="34" charset="0"/>
              </a:rPr>
              <a:t>V LESE</a:t>
            </a:r>
            <a:r>
              <a:rPr lang="cs-CZ" sz="2800" dirty="0" smtClean="0">
                <a:solidFill>
                  <a:schemeClr val="tx1"/>
                </a:solidFill>
              </a:rPr>
              <a:t/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ČÍSLO PROJEKTU:  CZ.1.07/1.4.00/21.3407 </a:t>
            </a:r>
            <a:endParaRPr lang="cs-CZ" sz="280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02" y="0"/>
            <a:ext cx="5214942" cy="1071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určený pro žáky 6. ročníku, pro výuku věcného učení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Prezentace je určena pro získání a upevnění informací o letní přírodě- změny v přírodě, o lesních plodech a opakuje a upevňuje poznatky o správném chování dětí v lese; je určena pro společnou práci s učitelem; pracovní list je určen k samostatné práci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učení, interaktivní procvičování nového učiva</a:t>
            </a:r>
          </a:p>
          <a:p>
            <a:r>
              <a:rPr lang="cs-CZ" dirty="0" smtClean="0"/>
              <a:t>Metodický pokyn: pozorně čti, odpověz na otázky, přiřaď  správné odpovědi, zakroužkuj správné výrazy, doplň věty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85728"/>
            <a:ext cx="8229600" cy="10668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LÉTO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357298"/>
            <a:ext cx="8229600" cy="5357850"/>
          </a:xfrm>
        </p:spPr>
        <p:txBody>
          <a:bodyPr>
            <a:normAutofit/>
          </a:bodyPr>
          <a:lstStyle/>
          <a:p>
            <a:r>
              <a:rPr lang="cs-CZ" dirty="0" smtClean="0"/>
              <a:t>NEJTEPLEJŠÍ OBDOBÍ V ROCE</a:t>
            </a:r>
          </a:p>
          <a:p>
            <a:endParaRPr lang="cs-CZ" dirty="0" smtClean="0"/>
          </a:p>
          <a:p>
            <a:r>
              <a:rPr lang="cs-CZ" dirty="0" smtClean="0"/>
              <a:t>ROSTOU HOUBY</a:t>
            </a:r>
          </a:p>
          <a:p>
            <a:endParaRPr lang="cs-CZ" dirty="0" smtClean="0"/>
          </a:p>
          <a:p>
            <a:r>
              <a:rPr lang="cs-CZ" dirty="0" smtClean="0"/>
              <a:t>DOZRÁVAJÍ LESNÍ PLODY</a:t>
            </a:r>
          </a:p>
          <a:p>
            <a:endParaRPr lang="cs-CZ" dirty="0" smtClean="0"/>
          </a:p>
          <a:p>
            <a:r>
              <a:rPr lang="cs-CZ" dirty="0" smtClean="0"/>
              <a:t>NA POLÍCH ZRAJE OBILÍ</a:t>
            </a:r>
          </a:p>
          <a:p>
            <a:endParaRPr lang="cs-CZ" dirty="0" smtClean="0"/>
          </a:p>
          <a:p>
            <a:r>
              <a:rPr lang="cs-CZ" dirty="0" smtClean="0"/>
              <a:t>ZRAJE OVOCE A ZELNENINA</a:t>
            </a:r>
          </a:p>
          <a:p>
            <a:endParaRPr lang="cs-CZ" dirty="0" smtClean="0"/>
          </a:p>
          <a:p>
            <a:r>
              <a:rPr lang="cs-CZ" dirty="0" smtClean="0"/>
              <a:t>DEN JE DLOUHÝ, NOC JE KRÁTKÁ</a:t>
            </a:r>
            <a:endParaRPr lang="cs-CZ" dirty="0"/>
          </a:p>
        </p:txBody>
      </p:sp>
      <p:pic>
        <p:nvPicPr>
          <p:cNvPr id="4" name="Picture 4" descr="C:\Documents and Settings\Láďa\Local Settings\Temporary Internet Files\Content.IE5\N55XFQPS\MC9004368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82" y="1857364"/>
            <a:ext cx="3071834" cy="30718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229600" cy="10668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LETNÍ MĚSÍCE :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357298"/>
            <a:ext cx="8229600" cy="55007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LÉTO ZAČÍNÁ 21.ČERVNA</a:t>
            </a:r>
          </a:p>
          <a:p>
            <a:endParaRPr lang="cs-CZ" dirty="0" smtClean="0"/>
          </a:p>
          <a:p>
            <a:r>
              <a:rPr lang="cs-CZ" dirty="0" smtClean="0"/>
              <a:t>ČERVEN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ČERVENEC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SRPEN</a:t>
            </a:r>
          </a:p>
        </p:txBody>
      </p:sp>
      <p:pic>
        <p:nvPicPr>
          <p:cNvPr id="5" name="Picture 4" descr="C:\Documents and Settings\Láďa\Local Settings\Temporary Internet Files\Content.IE5\N55XFQPS\MC90043689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1857364"/>
            <a:ext cx="2000264" cy="2000264"/>
          </a:xfrm>
          <a:prstGeom prst="rect">
            <a:avLst/>
          </a:prstGeom>
          <a:noFill/>
        </p:spPr>
      </p:pic>
      <p:pic>
        <p:nvPicPr>
          <p:cNvPr id="6" name="Picture 6" descr="C:\Documents and Settings\Láďa\Local Settings\Temporary Internet Files\Content.IE5\N55XFQPS\MC9003381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9058" y="3429000"/>
            <a:ext cx="2500330" cy="1500442"/>
          </a:xfrm>
          <a:prstGeom prst="rect">
            <a:avLst/>
          </a:prstGeom>
          <a:noFill/>
        </p:spPr>
      </p:pic>
      <p:pic>
        <p:nvPicPr>
          <p:cNvPr id="7" name="Picture 3" descr="C:\Documents and Settings\Láďa\Local Settings\Temporary Internet Files\Content.IE5\CN8USW10\MC9001933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5214950"/>
            <a:ext cx="1785950" cy="15102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ZAKROUŽKUJ VŠE CO PATŘÍ DO LÉTA :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Documents and Settings\Láďa\Local Settings\Temporary Internet Files\Content.IE5\QJ9ROL0K\MC90029890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1428736"/>
            <a:ext cx="1785950" cy="2507688"/>
          </a:xfrm>
          <a:prstGeom prst="rect">
            <a:avLst/>
          </a:prstGeom>
          <a:noFill/>
        </p:spPr>
      </p:pic>
      <p:pic>
        <p:nvPicPr>
          <p:cNvPr id="1027" name="Picture 3" descr="C:\Documents and Settings\Láďa\Local Settings\Temporary Internet Files\Content.IE5\8ZVS4QL8\MP9004491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429000"/>
            <a:ext cx="2214554" cy="2571744"/>
          </a:xfrm>
          <a:prstGeom prst="rect">
            <a:avLst/>
          </a:prstGeom>
          <a:noFill/>
        </p:spPr>
      </p:pic>
      <p:pic>
        <p:nvPicPr>
          <p:cNvPr id="1028" name="Picture 4" descr="C:\Documents and Settings\Láďa\Local Settings\Temporary Internet Files\Content.IE5\N55XFQPS\MC90043689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72252" y="1857364"/>
            <a:ext cx="2000264" cy="2000264"/>
          </a:xfrm>
          <a:prstGeom prst="rect">
            <a:avLst/>
          </a:prstGeom>
          <a:noFill/>
        </p:spPr>
      </p:pic>
      <p:pic>
        <p:nvPicPr>
          <p:cNvPr id="1029" name="Picture 5" descr="C:\Documents and Settings\Láďa\Local Settings\Temporary Internet Files\Content.IE5\N55XFQPS\MC90035380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00101" y="4269491"/>
            <a:ext cx="3000396" cy="2448464"/>
          </a:xfrm>
          <a:prstGeom prst="rect">
            <a:avLst/>
          </a:prstGeom>
          <a:noFill/>
        </p:spPr>
      </p:pic>
      <p:pic>
        <p:nvPicPr>
          <p:cNvPr id="1030" name="Picture 6" descr="C:\Documents and Settings\Láďa\Local Settings\Temporary Internet Files\Content.IE5\N55XFQPS\MC90033811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3438" y="1500174"/>
            <a:ext cx="1877263" cy="1126541"/>
          </a:xfrm>
          <a:prstGeom prst="rect">
            <a:avLst/>
          </a:prstGeom>
          <a:noFill/>
        </p:spPr>
      </p:pic>
      <p:pic>
        <p:nvPicPr>
          <p:cNvPr id="1031" name="Picture 7" descr="C:\Documents and Settings\Láďa\Local Settings\Temporary Internet Files\Content.IE5\SQW80ZOZ\MC90041268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00496" y="3429000"/>
            <a:ext cx="2643206" cy="2755555"/>
          </a:xfrm>
          <a:prstGeom prst="rect">
            <a:avLst/>
          </a:prstGeom>
          <a:noFill/>
        </p:spPr>
      </p:pic>
      <p:pic>
        <p:nvPicPr>
          <p:cNvPr id="1032" name="Picture 8" descr="C:\Documents and Settings\Láďa\Local Settings\Temporary Internet Files\Content.IE5\87422H25\MC900193270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71736" y="1500174"/>
            <a:ext cx="1835728" cy="2113222"/>
          </a:xfrm>
          <a:prstGeom prst="rect">
            <a:avLst/>
          </a:prstGeom>
          <a:noFill/>
        </p:spPr>
      </p:pic>
      <p:pic>
        <p:nvPicPr>
          <p:cNvPr id="1033" name="Picture 9" descr="C:\Documents and Settings\Láďa\Local Settings\Temporary Internet Files\Content.IE5\E4IAGOOM\MC90044044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57488" y="1357298"/>
            <a:ext cx="4200548" cy="4470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229600" cy="1066800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DOPLŇTE VĚTY :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428736"/>
            <a:ext cx="8229600" cy="5143536"/>
          </a:xfrm>
        </p:spPr>
        <p:txBody>
          <a:bodyPr/>
          <a:lstStyle/>
          <a:p>
            <a:r>
              <a:rPr lang="cs-CZ" dirty="0" smtClean="0"/>
              <a:t>LÉTO ZAČÍNÁ ________.</a:t>
            </a:r>
          </a:p>
          <a:p>
            <a:endParaRPr lang="cs-CZ" dirty="0" smtClean="0"/>
          </a:p>
          <a:p>
            <a:r>
              <a:rPr lang="cs-CZ" dirty="0" smtClean="0"/>
              <a:t>LETNÍ MĚSÍCE JSOU ______.</a:t>
            </a:r>
          </a:p>
          <a:p>
            <a:endParaRPr lang="cs-CZ" dirty="0" smtClean="0"/>
          </a:p>
          <a:p>
            <a:r>
              <a:rPr lang="cs-CZ" dirty="0" smtClean="0"/>
              <a:t>DEN JE ____ A NOC JE ______.</a:t>
            </a:r>
          </a:p>
          <a:p>
            <a:endParaRPr lang="cs-CZ" dirty="0" smtClean="0"/>
          </a:p>
          <a:p>
            <a:r>
              <a:rPr lang="cs-CZ" dirty="0" smtClean="0"/>
              <a:t>VŠICHNI SE TĚŠÍME NA ______.</a:t>
            </a:r>
          </a:p>
          <a:p>
            <a:endParaRPr lang="cs-CZ" dirty="0" smtClean="0"/>
          </a:p>
          <a:p>
            <a:r>
              <a:rPr lang="cs-CZ" dirty="0" smtClean="0"/>
              <a:t>V LESE ROSTOU ______.</a:t>
            </a:r>
            <a:endParaRPr lang="cs-CZ" dirty="0"/>
          </a:p>
        </p:txBody>
      </p:sp>
      <p:pic>
        <p:nvPicPr>
          <p:cNvPr id="4" name="Picture 9" descr="C:\Documents and Settings\Láďa\Local Settings\Temporary Internet Files\Content.IE5\E4IAGOOM\MC900440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28860" y="1142984"/>
            <a:ext cx="4200548" cy="4470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57200"/>
            <a:ext cx="8229600" cy="10668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LESNÍ PLODY :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229600" cy="4325112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JEDLÉ - </a:t>
            </a:r>
            <a:r>
              <a:rPr lang="cs-CZ" dirty="0" smtClean="0"/>
              <a:t>LESNÍ JAHODY, BORŮVKY, MALINY, OSTRUŽINY, HOUBY – HŘIB, KOZÁK, BEDLA VYSOKÁ, ŽAMPIÓN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B050"/>
                </a:solidFill>
              </a:rPr>
              <a:t>JEDOVATÉ – </a:t>
            </a:r>
            <a:r>
              <a:rPr lang="cs-CZ" dirty="0" smtClean="0"/>
              <a:t>HOUBY – MUCHOMŮRKA ČERVENÁ, PRAŠIVKA, MUCHOMŮRKA ZELENÁ, HŘIB SATAN</a:t>
            </a:r>
            <a:endParaRPr lang="cs-CZ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229600" cy="5143536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JEDLÉ</a:t>
            </a:r>
            <a:r>
              <a:rPr lang="cs-CZ" dirty="0" smtClean="0"/>
              <a:t> – HŘIB KOVÁŘ, HOLUBINKY – ČERVENÉ, ZELENÉ, MODRÉ, FIALOVÉ, KŘEMENÁČ, KLOUZEK, HLÍVA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NEJEDLÉ</a:t>
            </a:r>
            <a:r>
              <a:rPr lang="cs-CZ" dirty="0" smtClean="0"/>
              <a:t> – KUŘÁTKA, RYZEC RYŠAVÝ, HŘIB ŽLUČOVÝ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JEDOVATÉ</a:t>
            </a:r>
            <a:r>
              <a:rPr lang="cs-CZ" dirty="0" smtClean="0"/>
              <a:t> – HŘIB SATAN, MUCHOMŮRKA ZELENÁ, MUCHOMŮRKA TYGROVANÁ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428604"/>
            <a:ext cx="8229600" cy="10668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HOUBY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28604"/>
            <a:ext cx="8229600" cy="10668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PŘIŘAĎ :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8" descr="C:\Documents and Settings\Láďa\Local Settings\Temporary Internet Files\Content.IE5\87422H25\MC90019327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428736"/>
            <a:ext cx="1427317" cy="1643074"/>
          </a:xfrm>
          <a:prstGeom prst="rect">
            <a:avLst/>
          </a:prstGeom>
          <a:noFill/>
        </p:spPr>
      </p:pic>
      <p:pic>
        <p:nvPicPr>
          <p:cNvPr id="2051" name="Picture 3" descr="C:\Documents and Settings\Láďa\Local Settings\Temporary Internet Files\Content.IE5\CN8USW10\MC9001933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844" y="3429000"/>
            <a:ext cx="1785950" cy="1510212"/>
          </a:xfrm>
          <a:prstGeom prst="rect">
            <a:avLst/>
          </a:prstGeom>
          <a:noFill/>
        </p:spPr>
      </p:pic>
      <p:pic>
        <p:nvPicPr>
          <p:cNvPr id="2052" name="Picture 4" descr="C:\Documents and Settings\Láďa\Local Settings\Temporary Internet Files\Content.IE5\YGN0Z3RJ\MC9000151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5191496"/>
            <a:ext cx="2608721" cy="1666504"/>
          </a:xfrm>
          <a:prstGeom prst="rect">
            <a:avLst/>
          </a:prstGeom>
          <a:noFill/>
        </p:spPr>
      </p:pic>
      <p:pic>
        <p:nvPicPr>
          <p:cNvPr id="8" name="Obrázek 7" descr="muchomurka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215206" y="1000108"/>
            <a:ext cx="1690676" cy="1690676"/>
          </a:xfrm>
          <a:prstGeom prst="rect">
            <a:avLst/>
          </a:prstGeom>
        </p:spPr>
      </p:pic>
      <p:pic>
        <p:nvPicPr>
          <p:cNvPr id="9" name="Obrázek 8" descr="bedly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72396" y="2786058"/>
            <a:ext cx="1013337" cy="2214578"/>
          </a:xfrm>
          <a:prstGeom prst="rect">
            <a:avLst/>
          </a:prstGeom>
        </p:spPr>
      </p:pic>
      <p:pic>
        <p:nvPicPr>
          <p:cNvPr id="10" name="Obrázek 9" descr="satan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072330" y="5000636"/>
            <a:ext cx="1905000" cy="1724025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928926" y="1357298"/>
            <a:ext cx="44291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BEDLA VYSOKÁ</a:t>
            </a:r>
          </a:p>
          <a:p>
            <a:endParaRPr lang="cs-CZ" sz="2400" b="1" dirty="0"/>
          </a:p>
          <a:p>
            <a:r>
              <a:rPr lang="cs-CZ" sz="2400" b="1" dirty="0" smtClean="0"/>
              <a:t>MUCHOMŮRKA ZELENÁ</a:t>
            </a:r>
          </a:p>
          <a:p>
            <a:endParaRPr lang="cs-CZ" sz="2400" b="1" dirty="0"/>
          </a:p>
          <a:p>
            <a:r>
              <a:rPr lang="cs-CZ" sz="2400" b="1" dirty="0" smtClean="0"/>
              <a:t>HŘIB</a:t>
            </a:r>
          </a:p>
          <a:p>
            <a:endParaRPr lang="cs-CZ" sz="2400" b="1" dirty="0"/>
          </a:p>
          <a:p>
            <a:r>
              <a:rPr lang="cs-CZ" sz="2400" b="1" dirty="0" smtClean="0"/>
              <a:t>ŽAMPIÓN</a:t>
            </a:r>
          </a:p>
          <a:p>
            <a:endParaRPr lang="cs-CZ" sz="2400" b="1" dirty="0"/>
          </a:p>
          <a:p>
            <a:r>
              <a:rPr lang="cs-CZ" sz="2400" b="1" dirty="0" smtClean="0"/>
              <a:t>HŘIB SATAN</a:t>
            </a:r>
          </a:p>
          <a:p>
            <a:endParaRPr lang="cs-CZ" sz="2400" b="1" dirty="0"/>
          </a:p>
          <a:p>
            <a:r>
              <a:rPr lang="cs-CZ" sz="2400" b="1" dirty="0" smtClean="0"/>
              <a:t>MUCHOMŮRKA ČERVENÁ</a:t>
            </a:r>
            <a:endParaRPr lang="cs-CZ" sz="2400" b="1" dirty="0"/>
          </a:p>
        </p:txBody>
      </p:sp>
      <p:pic>
        <p:nvPicPr>
          <p:cNvPr id="13" name="Picture 9" descr="C:\Documents and Settings\Láďa\Local Settings\Temporary Internet Files\Content.IE5\E4IAGOOM\MC90044044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285984" y="1285860"/>
            <a:ext cx="4200548" cy="4470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844" y="428604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CHOVÁNÍ V LESE :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PŘIŘAĎ ANO - NE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857364"/>
            <a:ext cx="8229600" cy="4325112"/>
          </a:xfrm>
        </p:spPr>
        <p:txBody>
          <a:bodyPr/>
          <a:lstStyle/>
          <a:p>
            <a:r>
              <a:rPr lang="cs-CZ" dirty="0" smtClean="0"/>
              <a:t>CHOVÁME SE HLUČNĚ 			______</a:t>
            </a:r>
          </a:p>
          <a:p>
            <a:endParaRPr lang="cs-CZ" dirty="0" smtClean="0"/>
          </a:p>
          <a:p>
            <a:r>
              <a:rPr lang="cs-CZ" dirty="0" smtClean="0"/>
              <a:t>KOPEME DO HUB				______</a:t>
            </a:r>
          </a:p>
          <a:p>
            <a:endParaRPr lang="cs-CZ" dirty="0" smtClean="0"/>
          </a:p>
          <a:p>
            <a:r>
              <a:rPr lang="cs-CZ" dirty="0" smtClean="0"/>
              <a:t>ODHAZUJEME ODPADKY		______</a:t>
            </a:r>
          </a:p>
          <a:p>
            <a:endParaRPr lang="cs-CZ" dirty="0" smtClean="0"/>
          </a:p>
          <a:p>
            <a:r>
              <a:rPr lang="cs-CZ" dirty="0" smtClean="0"/>
              <a:t>CHOVÁME SE TIŠE 			______</a:t>
            </a:r>
          </a:p>
          <a:p>
            <a:endParaRPr lang="cs-CZ" dirty="0" smtClean="0"/>
          </a:p>
          <a:p>
            <a:r>
              <a:rPr lang="cs-CZ" dirty="0" smtClean="0"/>
              <a:t>ZNEČIŠŤUJEME A NIČÍME PŘÍRODU _____</a:t>
            </a:r>
            <a:endParaRPr lang="cs-CZ" dirty="0"/>
          </a:p>
        </p:txBody>
      </p:sp>
      <p:pic>
        <p:nvPicPr>
          <p:cNvPr id="4" name="Picture 9" descr="C:\Documents and Settings\Láďa\Local Settings\Temporary Internet Files\Content.IE5\E4IAGOOM\MC900440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5984" y="1285860"/>
            <a:ext cx="4200548" cy="44703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Dostupné z WWW : </a:t>
            </a:r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obr.: drak, vajíčko, jahoda, šála, kruh, vánoční strom, houba, </a:t>
            </a:r>
            <a:r>
              <a:rPr lang="cs-CZ" dirty="0" err="1" smtClean="0"/>
              <a:t>emotikona</a:t>
            </a:r>
            <a:r>
              <a:rPr lang="cs-CZ" dirty="0" smtClean="0"/>
              <a:t>, hřib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06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4"/>
              </a:rPr>
              <a:t>http://program.</a:t>
            </a:r>
            <a:r>
              <a:rPr lang="cs-CZ" dirty="0" err="1" smtClean="0">
                <a:hlinkClick r:id="rId4"/>
              </a:rPr>
              <a:t>autiste.cz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/aplikace/</a:t>
            </a:r>
            <a:r>
              <a:rPr lang="cs-CZ" dirty="0" err="1" smtClean="0">
                <a:hlinkClick r:id="rId4"/>
              </a:rPr>
              <a:t>prirodoveda</a:t>
            </a:r>
            <a:r>
              <a:rPr lang="cs-CZ" dirty="0" smtClean="0">
                <a:hlinkClick r:id="rId4"/>
              </a:rPr>
              <a:t>/houby/</a:t>
            </a:r>
            <a:r>
              <a:rPr lang="cs-CZ" dirty="0" err="1" smtClean="0">
                <a:hlinkClick r:id="rId4"/>
              </a:rPr>
              <a:t>jedovate</a:t>
            </a:r>
            <a:r>
              <a:rPr lang="cs-CZ" dirty="0" smtClean="0">
                <a:hlinkClick r:id="rId4"/>
              </a:rPr>
              <a:t>/350x350/</a:t>
            </a:r>
            <a:r>
              <a:rPr lang="cs-CZ" dirty="0" err="1" smtClean="0">
                <a:hlinkClick r:id="rId4"/>
              </a:rPr>
              <a:t>muchomurka</a:t>
            </a:r>
            <a:r>
              <a:rPr lang="cs-CZ" dirty="0" smtClean="0">
                <a:hlinkClick r:id="rId4"/>
              </a:rPr>
              <a:t>-zelena.</a:t>
            </a:r>
            <a:r>
              <a:rPr lang="cs-CZ" dirty="0" err="1" smtClean="0">
                <a:hlinkClick r:id="rId4"/>
              </a:rPr>
              <a:t>png</a:t>
            </a:r>
            <a:r>
              <a:rPr lang="cs-CZ" dirty="0" smtClean="0"/>
              <a:t>   </a:t>
            </a:r>
            <a:r>
              <a:rPr lang="cs-CZ" dirty="0" err="1" smtClean="0"/>
              <a:t>mochomurka.png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06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5"/>
              </a:rPr>
              <a:t>http://leccos.</a:t>
            </a:r>
            <a:r>
              <a:rPr lang="cs-CZ" dirty="0" err="1" smtClean="0">
                <a:hlinkClick r:id="rId5"/>
              </a:rPr>
              <a:t>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pics</a:t>
            </a:r>
            <a:r>
              <a:rPr lang="cs-CZ" dirty="0" smtClean="0">
                <a:hlinkClick r:id="rId5"/>
              </a:rPr>
              <a:t>/pic/bedly.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 bedly.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06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Dostupné z WWW : </a:t>
            </a:r>
            <a:r>
              <a:rPr lang="cs-CZ" dirty="0" smtClean="0">
                <a:hlinkClick r:id="rId6"/>
              </a:rPr>
              <a:t>http://img.ihned.cz/attachment.php/15784240/aiouv58CDEF7HIJOkl6QWbcfhz01STUm/90831_tema_satan_m.jpg</a:t>
            </a:r>
            <a:r>
              <a:rPr lang="cs-CZ" dirty="0" smtClean="0"/>
              <a:t>    satan.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06</a:t>
            </a:r>
            <a:r>
              <a:rPr lang="en-US" dirty="0" smtClean="0"/>
              <a:t>–</a:t>
            </a:r>
            <a:r>
              <a:rPr lang="cs-CZ" dirty="0" smtClean="0"/>
              <a:t>01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123</TotalTime>
  <Words>369</Words>
  <Application>Microsoft Office PowerPoint</Application>
  <PresentationFormat>Předvádění na obrazovce (4:3)</PresentationFormat>
  <Paragraphs>94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Urbanistický</vt:lpstr>
      <vt:lpstr>Název školy: Speciální základní škola,Louny, Poděbradova 640,příspěvková organizace Autor:  Mgr.TAŤÁNA RADIMSKÁ Název materiálu: VY_32_INOVACE_19_III.Vu_PŘÍRODA V LÉTĚ_ZMĚNY V PŘÍRODĚ_CHOVÁNÍ V LESE  Téma : Vu – 6. ročník – PŘÍRODA V LÉTĚ_ZMĚNY V PŘÍRODĚ_CHOVÁNÍ V LESE  ČÍSLO PROJEKTU:  CZ.1.07/1.4.00/21.3407 </vt:lpstr>
      <vt:lpstr>ANOTACE</vt:lpstr>
      <vt:lpstr>LÉTO</vt:lpstr>
      <vt:lpstr>LETNÍ MĚSÍCE :</vt:lpstr>
      <vt:lpstr>ZAKROUŽKUJ VŠE CO PATŘÍ DO LÉTA :</vt:lpstr>
      <vt:lpstr>DOPLŇTE VĚTY :</vt:lpstr>
      <vt:lpstr>LESNÍ PLODY :</vt:lpstr>
      <vt:lpstr>HOUBY</vt:lpstr>
      <vt:lpstr>PŘIŘAĎ :</vt:lpstr>
      <vt:lpstr>CHOVÁNÍ V LESE : PŘIŘAĎ ANO - NE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 Poděbradova 640,příspěvková organizace Autor:  Mgr.TAŤÁNA RADIMSKÁ Název materiálu: VY_32_INOVACE_01_VĚCNÉ UČENÍ PRO 6. ROČNÍK SPECIÁLNÍ ŠKOLY_PŘÍRODA V LÉTĚ_ZMĚNY V PŘÍRODĚ_LESNÍ PLODY_CHOVÁNÍ V LESE</dc:title>
  <dc:creator>Magda Radimová</dc:creator>
  <cp:lastModifiedBy>Erika Pospíšilová</cp:lastModifiedBy>
  <cp:revision>17</cp:revision>
  <dcterms:created xsi:type="dcterms:W3CDTF">2012-10-07T10:06:13Z</dcterms:created>
  <dcterms:modified xsi:type="dcterms:W3CDTF">2012-10-11T20:54:17Z</dcterms:modified>
</cp:coreProperties>
</file>