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5"/>
  </p:notesMasterIdLst>
  <p:sldIdLst>
    <p:sldId id="265" r:id="rId4"/>
    <p:sldId id="256" r:id="rId5"/>
    <p:sldId id="257" r:id="rId6"/>
    <p:sldId id="258" r:id="rId7"/>
    <p:sldId id="262" r:id="rId8"/>
    <p:sldId id="259" r:id="rId9"/>
    <p:sldId id="260" r:id="rId10"/>
    <p:sldId id="263" r:id="rId11"/>
    <p:sldId id="261" r:id="rId12"/>
    <p:sldId id="264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76E08B-0E4F-4FB4-815A-68D7F7791AA4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C52D7-FF06-47E0-9C35-9CFEFC8840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97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52D7-FF06-47E0-9C35-9CFEFC88409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838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242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791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009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64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58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441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1695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236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365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4941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4FB3414-7D9A-4033-B0F7-61CA9C0E6270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F3EA76F-ED95-4720-BD0D-2B06057DF4A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68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VY_32_INOVACE_8_31</a:t>
            </a:r>
            <a:r>
              <a:rPr lang="cs-CZ" sz="2800" i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_ OTTO EDUARD LEOPOLD VON BISMARCK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de-DE" dirty="0" smtClean="0"/>
              <a:t>Otto Eduard Leopold von Bismarck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33600" y="685801"/>
            <a:ext cx="6096000" cy="56955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-   Narozen: 1. dubna 1815 v </a:t>
            </a:r>
            <a:r>
              <a:rPr lang="cs-CZ" dirty="0" err="1" smtClean="0"/>
              <a:t>Schönhausen</a:t>
            </a:r>
            <a:r>
              <a:rPr lang="cs-CZ" dirty="0" smtClean="0"/>
              <a:t>, Prusko</a:t>
            </a:r>
          </a:p>
          <a:p>
            <a:pPr>
              <a:buFontTx/>
              <a:buChar char="-"/>
            </a:pPr>
            <a:r>
              <a:rPr lang="cs-CZ" dirty="0" smtClean="0"/>
              <a:t>Byl první ministr a německý kancléř</a:t>
            </a:r>
          </a:p>
          <a:p>
            <a:pPr>
              <a:buFontTx/>
              <a:buChar char="-"/>
            </a:pPr>
            <a:r>
              <a:rPr lang="cs-CZ" dirty="0" smtClean="0"/>
              <a:t>Po jeho nekompromisních řešení politických problému, mu byla dána přezdívka „ Železný kancléř „</a:t>
            </a:r>
          </a:p>
          <a:p>
            <a:pPr>
              <a:buFontTx/>
              <a:buChar char="-"/>
            </a:pPr>
            <a:r>
              <a:rPr lang="cs-CZ" dirty="0" smtClean="0"/>
              <a:t>Otto byl vysoké postavy ( i objemu – díky nezměrnému pití a jídlu ), byl chytrý, kultivovaný a intelektuálně na výši. Přesto pohrdal spisovateli a umělci – uznával jen </a:t>
            </a:r>
            <a:r>
              <a:rPr lang="cs-CZ" dirty="0" err="1" smtClean="0"/>
              <a:t>Luthera</a:t>
            </a:r>
            <a:r>
              <a:rPr lang="cs-CZ" dirty="0" smtClean="0"/>
              <a:t> a </a:t>
            </a:r>
            <a:r>
              <a:rPr lang="cs-CZ" dirty="0" err="1" smtClean="0"/>
              <a:t>Goetha</a:t>
            </a:r>
            <a:r>
              <a:rPr lang="cs-CZ" dirty="0" smtClean="0"/>
              <a:t>. Rád dával rozkazy, které někdy také plnil, ale nikdy s nikým nehodlal spolupracovat. Byl protestant a Němce z jihu (katolíky) nepovažoval za opravdové Němce.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33600" y="685801"/>
            <a:ext cx="6096000" cy="4399383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Jako malý býval Otto </a:t>
            </a:r>
            <a:r>
              <a:rPr lang="cs-CZ" sz="2400" dirty="0" err="1" smtClean="0"/>
              <a:t>von</a:t>
            </a:r>
            <a:r>
              <a:rPr lang="cs-CZ" sz="2400" dirty="0" smtClean="0"/>
              <a:t> </a:t>
            </a:r>
            <a:r>
              <a:rPr lang="cs-CZ" sz="2400" dirty="0" err="1" smtClean="0"/>
              <a:t>Bismarck</a:t>
            </a:r>
            <a:r>
              <a:rPr lang="cs-CZ" sz="2400" dirty="0" smtClean="0"/>
              <a:t> málo nadaný, bez </a:t>
            </a:r>
            <a:r>
              <a:rPr lang="cs-CZ" sz="2400" dirty="0" err="1" smtClean="0"/>
              <a:t>čtižádosti</a:t>
            </a:r>
            <a:r>
              <a:rPr lang="cs-CZ" sz="2400" dirty="0" smtClean="0"/>
              <a:t>, velký pijan</a:t>
            </a:r>
          </a:p>
          <a:p>
            <a:r>
              <a:rPr lang="cs-CZ" sz="2400" dirty="0" smtClean="0"/>
              <a:t> Jeho matka se jmenovala Vilemína </a:t>
            </a:r>
            <a:r>
              <a:rPr lang="cs-CZ" sz="2400" dirty="0" err="1" smtClean="0"/>
              <a:t>Menchenová</a:t>
            </a:r>
            <a:r>
              <a:rPr lang="cs-CZ" sz="2400" dirty="0" smtClean="0"/>
              <a:t>, kterou Otto nenáviděl</a:t>
            </a:r>
          </a:p>
          <a:p>
            <a:r>
              <a:rPr lang="cs-CZ" sz="2400" dirty="0" smtClean="0"/>
              <a:t>Otta studoval práva v německém městě Göttingenu a Berlíně</a:t>
            </a:r>
          </a:p>
          <a:p>
            <a:r>
              <a:rPr lang="cs-CZ" sz="2400" dirty="0" smtClean="0"/>
              <a:t>V roce 1836 byl Otto zaměstnán v státní správě kde vydržel pracovat do roku 1839</a:t>
            </a:r>
          </a:p>
          <a:p>
            <a:r>
              <a:rPr lang="cs-CZ" sz="2400" dirty="0" smtClean="0"/>
              <a:t>Otto mněl ještě bratra </a:t>
            </a:r>
            <a:r>
              <a:rPr lang="cs-CZ" sz="2400" dirty="0" err="1" smtClean="0"/>
              <a:t>Bernharda</a:t>
            </a:r>
            <a:r>
              <a:rPr lang="cs-CZ" sz="2400" dirty="0" smtClean="0"/>
              <a:t> se kterým po smrti matky odešli na pomořanský statek</a:t>
            </a:r>
          </a:p>
          <a:p>
            <a:r>
              <a:rPr lang="cs-CZ" sz="2400" dirty="0" smtClean="0"/>
              <a:t>Roku 1845 si vzal za manželku </a:t>
            </a:r>
            <a:r>
              <a:rPr lang="cs-CZ" sz="2400" dirty="0" err="1" smtClean="0"/>
              <a:t>Johannu</a:t>
            </a:r>
            <a:r>
              <a:rPr lang="cs-CZ" sz="2400" dirty="0" smtClean="0"/>
              <a:t> </a:t>
            </a:r>
            <a:r>
              <a:rPr lang="cs-CZ" sz="2400" dirty="0" err="1" smtClean="0"/>
              <a:t>Puttkamerovou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Mládí a studia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0"/>
            <a:ext cx="457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95736" y="332656"/>
            <a:ext cx="6096000" cy="5191471"/>
          </a:xfrm>
        </p:spPr>
        <p:txBody>
          <a:bodyPr>
            <a:noAutofit/>
          </a:bodyPr>
          <a:lstStyle/>
          <a:p>
            <a:r>
              <a:rPr lang="cs-CZ" sz="1800" dirty="0" smtClean="0"/>
              <a:t>Roku 1845 se nechal zaměstnat jako vládní poříční správce, jelikož se domníval že to bude nejrychlejší cesta jak se dostat do sněmu </a:t>
            </a:r>
            <a:r>
              <a:rPr lang="pl-PL" sz="1800" dirty="0" smtClean="0"/>
              <a:t>což se také roku 1847 stalo</a:t>
            </a:r>
          </a:p>
          <a:p>
            <a:r>
              <a:rPr lang="cs-CZ" sz="1800" dirty="0" smtClean="0"/>
              <a:t>Roku 1859 byl vyslán do Petrohradu jako pruský vyslanec</a:t>
            </a:r>
          </a:p>
          <a:p>
            <a:r>
              <a:rPr lang="cs-CZ" sz="1800" dirty="0" smtClean="0"/>
              <a:t>Roku 1867 rozpustil Německý spolek a založil Severoněmecký spolek</a:t>
            </a:r>
          </a:p>
          <a:p>
            <a:r>
              <a:rPr lang="cs-CZ" sz="1800" dirty="0" smtClean="0"/>
              <a:t>Roku 1870 se vyostřily již tak napjaté vztahy s Francií díky </a:t>
            </a:r>
            <a:r>
              <a:rPr lang="cs-CZ" sz="1800" dirty="0" err="1" smtClean="0"/>
              <a:t>emžské</a:t>
            </a:r>
            <a:r>
              <a:rPr lang="cs-CZ" sz="1800" dirty="0" smtClean="0"/>
              <a:t> depeši</a:t>
            </a:r>
          </a:p>
          <a:p>
            <a:r>
              <a:rPr lang="pl-PL" sz="1800" dirty="0" smtClean="0"/>
              <a:t>18. ledna téhož roku (1871) se stal Otto von Bismarck prvním německým kancléřem</a:t>
            </a:r>
          </a:p>
          <a:p>
            <a:r>
              <a:rPr lang="cs-CZ" sz="1800" dirty="0" smtClean="0"/>
              <a:t>Nedlouho poté byl na něj spáchán neúspěšný atentát mladým katolíkem, kdy poté Otto snížil moc  </a:t>
            </a:r>
            <a:r>
              <a:rPr lang="cs-CZ" sz="1800" dirty="0" err="1" smtClean="0"/>
              <a:t>katolícké</a:t>
            </a:r>
            <a:r>
              <a:rPr lang="cs-CZ" sz="1800" dirty="0" smtClean="0"/>
              <a:t> církvi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Politická kariéra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istrator\Desktop\Desktop\Desktop\Desktop\otto_von_bismar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0"/>
            <a:ext cx="4392488" cy="68232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Otto sám zemřel 30. července 1898, krátce před jedenáctou hodinou večer.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istrator\Desktop\Desktop\Desktop\Desktop\220px-Otto_von_Bismar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0"/>
            <a:ext cx="5825328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Zdroj: </a:t>
            </a:r>
            <a:r>
              <a:rPr lang="cs-CZ" dirty="0" err="1" smtClean="0"/>
              <a:t>Wikipedia.org</a:t>
            </a:r>
            <a:endParaRPr lang="cs-CZ" dirty="0" smtClean="0"/>
          </a:p>
          <a:p>
            <a:r>
              <a:rPr lang="cs-CZ" dirty="0" smtClean="0"/>
              <a:t>Zdroj: Studuj-jinak.</a:t>
            </a:r>
            <a:r>
              <a:rPr lang="cs-CZ" dirty="0" err="1" smtClean="0"/>
              <a:t>cz</a:t>
            </a:r>
            <a:endParaRPr lang="cs-CZ" dirty="0" smtClean="0"/>
          </a:p>
          <a:p>
            <a:r>
              <a:rPr lang="cs-CZ" dirty="0" smtClean="0"/>
              <a:t>Zdroj: </a:t>
            </a:r>
            <a:r>
              <a:rPr lang="cs-CZ" dirty="0" smtClean="0"/>
              <a:t>Zivotopis.osobnosti.cz</a:t>
            </a:r>
          </a:p>
          <a:p>
            <a:r>
              <a:rPr lang="cs-CZ" dirty="0"/>
              <a:t>http://upload.wikimedia.org/wikipedia/commons/thumb/d/d3/Otto_von_Bismarck,_Jugendbildnis_im_Alter_von_22_Jahren.jpg/200px-Otto_von_Bismarck,_</a:t>
            </a:r>
            <a:r>
              <a:rPr lang="cs-CZ" dirty="0" smtClean="0"/>
              <a:t>Jugendbildnis_im_Alter_von_22_Jahren.jpg</a:t>
            </a:r>
          </a:p>
          <a:p>
            <a:r>
              <a:rPr lang="cs-CZ" dirty="0"/>
              <a:t>http://</a:t>
            </a:r>
            <a:r>
              <a:rPr lang="cs-CZ" dirty="0" smtClean="0"/>
              <a:t>www.quotecollection.com/author-images/otto-von-bismarck-3.jpg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upload.wikimedia.org/wikipedia/commons/thumb/e/e5/Otto_von_Bismarck.JPG/220px-Otto_von_Bismarck.JPG</a:t>
            </a:r>
          </a:p>
          <a:p>
            <a:pPr marL="18288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68</TotalTime>
  <Words>454</Words>
  <Application>Microsoft Office PowerPoint</Application>
  <PresentationFormat>Předvádění na obrazovce (4:3)</PresentationFormat>
  <Paragraphs>44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Živly</vt:lpstr>
      <vt:lpstr>Motiv sady Office</vt:lpstr>
      <vt:lpstr>1_Motiv sady Office</vt:lpstr>
      <vt:lpstr>Název školy: ZŠ Klášterec nad Ohří, Krátká 676 Autor: Bc. Michael RADIMERSKÝ Název materiálu: VY_32_INOVACE_8_31_ OTTO EDUARD LEOPOLD VON BISMARCK Číslo projektu: CZ.1.07/1.4.00/21.1115</vt:lpstr>
      <vt:lpstr>Otto Eduard Leopold von Bismarck</vt:lpstr>
      <vt:lpstr>Prezentace aplikace PowerPoint</vt:lpstr>
      <vt:lpstr>Mládí a studia</vt:lpstr>
      <vt:lpstr>Prezentace aplikace PowerPoint</vt:lpstr>
      <vt:lpstr>Politická kariéra</vt:lpstr>
      <vt:lpstr>Prezentace aplikace PowerPoint</vt:lpstr>
      <vt:lpstr>Prezentace aplikace PowerPoint</vt:lpstr>
      <vt:lpstr>Prezentace aplikace PowerPoint</vt:lpstr>
      <vt:lpstr>Zdroje: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Otto Eduard Leopold von Bismarck</dc:title>
  <dc:creator>Bc. Michael Radimerský</dc:creator>
  <cp:lastModifiedBy>Bc. Michael RADIMERSKÝ</cp:lastModifiedBy>
  <cp:revision>12</cp:revision>
  <dcterms:created xsi:type="dcterms:W3CDTF">2010-12-30T12:06:55Z</dcterms:created>
  <dcterms:modified xsi:type="dcterms:W3CDTF">2012-10-14T12:38:47Z</dcterms:modified>
</cp:coreProperties>
</file>