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1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7" r:id="rId12"/>
    <p:sldId id="264" r:id="rId13"/>
    <p:sldId id="265" r:id="rId14"/>
    <p:sldId id="266" r:id="rId15"/>
    <p:sldId id="26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57" autoAdjust="0"/>
    <p:restoredTop sz="94660"/>
  </p:normalViewPr>
  <p:slideViewPr>
    <p:cSldViewPr>
      <p:cViewPr varScale="1">
        <p:scale>
          <a:sx n="69" d="100"/>
          <a:sy n="69" d="100"/>
        </p:scale>
        <p:origin x="-49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5D4932F-59D7-439B-9584-B0EB405B0059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BC82315-F042-4895-937C-B82BCA9DCA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BC82315-F042-4895-937C-B82BCA9DCAA7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BC82315-F042-4895-937C-B82BCA9DCAA7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BC82315-F042-4895-937C-B82BCA9DCAA7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7E63CBC-DB88-4183-9013-0688CEF34E2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BC82315-F042-4895-937C-B82BCA9DCAA7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BC82315-F042-4895-937C-B82BCA9DCAA7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BC82315-F042-4895-937C-B82BCA9DCAA7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BC82315-F042-4895-937C-B82BCA9DCAA7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BC82315-F042-4895-937C-B82BCA9DCAA7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BC82315-F042-4895-937C-B82BCA9DCAA7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BC82315-F042-4895-937C-B82BCA9DCAA7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BC82315-F042-4895-937C-B82BCA9DCAA7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BC82315-F042-4895-937C-B82BCA9DCAA7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BC82315-F042-4895-937C-B82BCA9DCAA7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BC82315-F042-4895-937C-B82BCA9DCAA7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5A412-B49C-4907-8800-B83AAD66F839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518D7-A480-476B-94F3-34F76422D3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708F1B-6607-4195-BF71-C04BACC9D745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2E6BB9-BA4C-417E-852C-E5C1CE5E07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8D6BCE-A346-4462-AF6C-86EC595D2155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DB467-3429-47D5-B45E-39BDCD8471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5CB4D7-602B-4A48-B332-68AEDEDDEBA3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EDFD5-C3FA-41B0-A912-C39606E237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E25C1-3BF1-47A0-BBEC-50296B2D0D7D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FBA725-3B00-4942-8B2E-0099D521E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7F283-F732-4805-B18D-AE35513B0009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A08EFE-F0D7-4205-B5B0-A03ABE5DFA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44BDD-76E0-428B-A208-A0E898C88296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D40391-B07E-49CF-8CE6-EBD3CBBA68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CB3AF-8746-4DA6-82B6-181829C1CB44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4F516-42CE-4559-BE84-75449FCA8D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D81F4-83BA-4C57-99C7-4B741C62DFDD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EA476-8209-47AC-B9D5-F1A31777F2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8D7283-CE02-49B0-8FD7-34EFDD02738A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5A222-FB37-4A0E-96EB-051490D1EB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B255B-3589-4012-8A66-EFF73E3A8F5C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350611-42EB-487F-BFE2-D67B0AD05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0BC008B-2310-4F54-8A68-2A819ABEBF73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EEE9DE2-AF2B-47E8-8001-5379AB9D70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8313" y="476250"/>
            <a:ext cx="7848600" cy="393700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latin typeface="Arial Black" pitchFamily="34" charset="0"/>
              </a:rPr>
              <a:t>Název školy: </a:t>
            </a:r>
            <a:r>
              <a:rPr lang="cs-CZ" dirty="0">
                <a:solidFill>
                  <a:srgbClr val="5968B0"/>
                </a:solidFill>
                <a:latin typeface="Arial Black" pitchFamily="34" charset="0"/>
              </a:rPr>
              <a:t>Speciální základní škola, Louny</a:t>
            </a:r>
            <a:r>
              <a:rPr lang="cs-CZ" dirty="0" smtClean="0">
                <a:solidFill>
                  <a:srgbClr val="5968B0"/>
                </a:solidFill>
                <a:latin typeface="Arial Black" pitchFamily="34" charset="0"/>
              </a:rPr>
              <a:t>,</a:t>
            </a:r>
          </a:p>
          <a:p>
            <a:r>
              <a:rPr lang="cs-CZ" dirty="0" smtClean="0">
                <a:solidFill>
                  <a:srgbClr val="5968B0"/>
                </a:solidFill>
                <a:latin typeface="Arial Black" pitchFamily="34" charset="0"/>
              </a:rPr>
              <a:t> </a:t>
            </a:r>
            <a:r>
              <a:rPr lang="cs-CZ" dirty="0" smtClean="0">
                <a:solidFill>
                  <a:srgbClr val="5968B0"/>
                </a:solidFill>
                <a:latin typeface="Arial Black" pitchFamily="34" charset="0"/>
              </a:rPr>
              <a:t>                   </a:t>
            </a:r>
            <a:r>
              <a:rPr lang="cs-CZ" dirty="0" smtClean="0">
                <a:solidFill>
                  <a:srgbClr val="5968B0"/>
                </a:solidFill>
                <a:latin typeface="Arial Black" pitchFamily="34" charset="0"/>
              </a:rPr>
              <a:t> </a:t>
            </a:r>
            <a:r>
              <a:rPr lang="cs-CZ" dirty="0" err="1">
                <a:solidFill>
                  <a:srgbClr val="5968B0"/>
                </a:solidFill>
                <a:latin typeface="Arial Black" pitchFamily="34" charset="0"/>
              </a:rPr>
              <a:t>Poděbradova</a:t>
            </a:r>
            <a:r>
              <a:rPr lang="cs-CZ" dirty="0">
                <a:solidFill>
                  <a:srgbClr val="5968B0"/>
                </a:solidFill>
                <a:latin typeface="Arial Black" pitchFamily="34" charset="0"/>
              </a:rPr>
              <a:t> 640, příspěvková organizace</a:t>
            </a:r>
          </a:p>
          <a:p>
            <a:endParaRPr lang="cs-CZ" dirty="0">
              <a:latin typeface="Arial Black" pitchFamily="34" charset="0"/>
            </a:endParaRPr>
          </a:p>
          <a:p>
            <a:r>
              <a:rPr lang="cs-CZ" dirty="0">
                <a:latin typeface="Arial Black" pitchFamily="34" charset="0"/>
              </a:rPr>
              <a:t>Autor : </a:t>
            </a:r>
            <a:r>
              <a:rPr lang="cs-CZ" dirty="0">
                <a:solidFill>
                  <a:srgbClr val="5968B0"/>
                </a:solidFill>
                <a:latin typeface="Arial Black" pitchFamily="34" charset="0"/>
              </a:rPr>
              <a:t>Mgr. Venuše Nováková</a:t>
            </a:r>
          </a:p>
          <a:p>
            <a:endParaRPr lang="cs-CZ" dirty="0">
              <a:latin typeface="Arial Black" pitchFamily="34" charset="0"/>
            </a:endParaRPr>
          </a:p>
          <a:p>
            <a:r>
              <a:rPr lang="cs-CZ" dirty="0">
                <a:latin typeface="Arial Black" pitchFamily="34" charset="0"/>
              </a:rPr>
              <a:t>Název materiálu: </a:t>
            </a:r>
          </a:p>
          <a:p>
            <a:r>
              <a:rPr lang="cs-CZ" dirty="0" smtClean="0">
                <a:solidFill>
                  <a:srgbClr val="5968B0"/>
                </a:solidFill>
                <a:latin typeface="Arial Black" pitchFamily="34" charset="0"/>
              </a:rPr>
              <a:t>VY_32_INOVACE_01_</a:t>
            </a:r>
            <a:r>
              <a:rPr lang="cs-CZ" dirty="0" smtClean="0">
                <a:solidFill>
                  <a:srgbClr val="5968B0"/>
                </a:solidFill>
                <a:latin typeface="Arial Black" pitchFamily="34" charset="0"/>
              </a:rPr>
              <a:t>V_</a:t>
            </a:r>
            <a:r>
              <a:rPr lang="cs-CZ" dirty="0" smtClean="0">
                <a:solidFill>
                  <a:srgbClr val="5968B0"/>
                </a:solidFill>
                <a:latin typeface="Arial Black" pitchFamily="34" charset="0"/>
              </a:rPr>
              <a:t>M_HŠ_ČÍSELNÝ_OBOR_ OD_0_DO_100</a:t>
            </a:r>
            <a:endParaRPr lang="cs-CZ" dirty="0">
              <a:solidFill>
                <a:srgbClr val="5968B0"/>
              </a:solidFill>
              <a:latin typeface="Arial Black" pitchFamily="34" charset="0"/>
            </a:endParaRPr>
          </a:p>
          <a:p>
            <a:endParaRPr lang="cs-CZ" dirty="0">
              <a:solidFill>
                <a:srgbClr val="5968B0"/>
              </a:solidFill>
              <a:latin typeface="Arial Black" pitchFamily="34" charset="0"/>
            </a:endParaRPr>
          </a:p>
          <a:p>
            <a:r>
              <a:rPr lang="cs-CZ" dirty="0">
                <a:latin typeface="Arial Black" pitchFamily="34" charset="0"/>
              </a:rPr>
              <a:t>Téma:</a:t>
            </a:r>
            <a:r>
              <a:rPr lang="cs-CZ" dirty="0">
                <a:solidFill>
                  <a:srgbClr val="5968B0"/>
                </a:solidFill>
                <a:latin typeface="Arial Black" pitchFamily="34" charset="0"/>
              </a:rPr>
              <a:t> SČÍTÁNÍ  NÁSOBKŮ DESETI</a:t>
            </a:r>
          </a:p>
          <a:p>
            <a:endParaRPr lang="cs-CZ" dirty="0">
              <a:solidFill>
                <a:srgbClr val="5968B0"/>
              </a:solidFill>
              <a:latin typeface="Arial Black" pitchFamily="34" charset="0"/>
            </a:endParaRPr>
          </a:p>
          <a:p>
            <a:r>
              <a:rPr lang="cs-CZ" dirty="0">
                <a:latin typeface="Arial Black" pitchFamily="34" charset="0"/>
              </a:rPr>
              <a:t>Název sady:  </a:t>
            </a:r>
            <a:r>
              <a:rPr lang="cs-CZ" dirty="0">
                <a:solidFill>
                  <a:schemeClr val="accent1"/>
                </a:solidFill>
                <a:latin typeface="Arial Black" pitchFamily="34" charset="0"/>
              </a:rPr>
              <a:t>Matematika – HŠ</a:t>
            </a:r>
            <a:endParaRPr lang="cs-CZ" dirty="0">
              <a:solidFill>
                <a:srgbClr val="5968B0"/>
              </a:solidFill>
              <a:latin typeface="Arial Black" pitchFamily="34" charset="0"/>
            </a:endParaRPr>
          </a:p>
          <a:p>
            <a:endParaRPr lang="cs-CZ" b="1" dirty="0">
              <a:latin typeface="Arial Black" pitchFamily="34" charset="0"/>
            </a:endParaRPr>
          </a:p>
          <a:p>
            <a:r>
              <a:rPr lang="cs-CZ" b="1" dirty="0">
                <a:latin typeface="Trebuchet MS" pitchFamily="34" charset="0"/>
              </a:rPr>
              <a:t>Číslo projektu:  CZ.1.07/1.4.00/21.3407</a:t>
            </a:r>
            <a:r>
              <a:rPr lang="cs-CZ" dirty="0">
                <a:latin typeface="Trebuchet MS" pitchFamily="34" charset="0"/>
              </a:rPr>
              <a:t/>
            </a:r>
            <a:br>
              <a:rPr lang="cs-CZ" dirty="0">
                <a:latin typeface="Trebuchet MS" pitchFamily="34" charset="0"/>
              </a:rPr>
            </a:br>
            <a:endParaRPr lang="cs-CZ" dirty="0">
              <a:latin typeface="Trebuchet MS" pitchFamily="34" charset="0"/>
            </a:endParaRPr>
          </a:p>
        </p:txBody>
      </p:sp>
      <p:pic>
        <p:nvPicPr>
          <p:cNvPr id="14338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5084763"/>
            <a:ext cx="6408737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333375"/>
            <a:ext cx="8243888" cy="5262563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Anotace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Materiál je určený pro žáky </a:t>
            </a:r>
            <a:r>
              <a:rPr lang="cs-CZ" sz="2400" dirty="0" smtClean="0">
                <a:latin typeface="Arial Black" pitchFamily="34" charset="0"/>
              </a:rPr>
              <a:t>7. ročníku speciální třídy, </a:t>
            </a:r>
            <a:r>
              <a:rPr lang="cs-CZ" sz="2400" dirty="0">
                <a:latin typeface="Arial Black" pitchFamily="34" charset="0"/>
              </a:rPr>
              <a:t>pro výuku </a:t>
            </a:r>
            <a:r>
              <a:rPr lang="cs-CZ" sz="2400" dirty="0" smtClean="0">
                <a:latin typeface="Arial Black" pitchFamily="34" charset="0"/>
              </a:rPr>
              <a:t>matematiky</a:t>
            </a:r>
            <a:endParaRPr lang="cs-CZ" sz="2400" dirty="0">
              <a:latin typeface="Arial Black" pitchFamily="34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Prezentace na interaktivní tabuli.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První část prezentace je určena k výkladu nového </a:t>
            </a:r>
            <a:r>
              <a:rPr lang="cs-CZ" sz="2400" dirty="0" smtClean="0">
                <a:latin typeface="Arial Black" pitchFamily="34" charset="0"/>
              </a:rPr>
              <a:t>učiva číselný obor od 0 do 100,čteme a sčítáme násobky desíti a doplňujeme číselnou řadu 0 - 100</a:t>
            </a:r>
            <a:endParaRPr lang="cs-CZ" sz="2400" dirty="0">
              <a:latin typeface="Arial Black" pitchFamily="34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 Black" pitchFamily="34" charset="0"/>
              </a:rPr>
              <a:t>Inovace</a:t>
            </a:r>
            <a:r>
              <a:rPr lang="cs-CZ" sz="2400" dirty="0">
                <a:latin typeface="Arial Black" pitchFamily="34" charset="0"/>
              </a:rPr>
              <a:t>: Interaktivní způsob učení.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Metodické pokyny: Žáci na základě vhodně zvolených otázek společně s učitelem vyvozují nové poznatky, doplňují </a:t>
            </a:r>
            <a:r>
              <a:rPr lang="cs-CZ" sz="2400" dirty="0" smtClean="0">
                <a:latin typeface="Arial Black" pitchFamily="34" charset="0"/>
              </a:rPr>
              <a:t>násobky  desíti , </a:t>
            </a:r>
            <a:r>
              <a:rPr lang="cs-CZ" sz="2400" smtClean="0">
                <a:latin typeface="Arial Black" pitchFamily="34" charset="0"/>
              </a:rPr>
              <a:t>číslice  do </a:t>
            </a:r>
            <a:r>
              <a:rPr lang="cs-CZ" sz="2400" dirty="0">
                <a:latin typeface="Arial Black" pitchFamily="34" charset="0"/>
              </a:rPr>
              <a:t>pracovního listu.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 Black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Podnadpis 2"/>
          <p:cNvSpPr>
            <a:spLocks noGrp="1"/>
          </p:cNvSpPr>
          <p:nvPr>
            <p:ph type="subTitle" idx="1"/>
          </p:nvPr>
        </p:nvSpPr>
        <p:spPr>
          <a:xfrm>
            <a:off x="1473200" y="5053013"/>
            <a:ext cx="5637213" cy="536575"/>
          </a:xfrm>
          <a:solidFill>
            <a:srgbClr val="FFFF00"/>
          </a:solidFill>
        </p:spPr>
        <p:txBody>
          <a:bodyPr/>
          <a:lstStyle/>
          <a:p>
            <a:pPr algn="ctr"/>
            <a:r>
              <a:rPr lang="cs-CZ" sz="2400" smtClean="0">
                <a:latin typeface="Arial Black" pitchFamily="34" charset="0"/>
              </a:rPr>
              <a:t>SČÍTÁNÍ NÁSOBKŮ DESETI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ČÍSELNÝ OBOR OD O DO 100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ál 17"/>
          <p:cNvSpPr/>
          <p:nvPr/>
        </p:nvSpPr>
        <p:spPr>
          <a:xfrm>
            <a:off x="488950" y="158750"/>
            <a:ext cx="592138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7410" name="TextovéPole 21"/>
          <p:cNvSpPr txBox="1">
            <a:spLocks noChangeArrowheads="1"/>
          </p:cNvSpPr>
          <p:nvPr/>
        </p:nvSpPr>
        <p:spPr bwMode="auto">
          <a:xfrm>
            <a:off x="7956550" y="158750"/>
            <a:ext cx="1054100" cy="46196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10</a:t>
            </a:r>
          </a:p>
        </p:txBody>
      </p:sp>
      <p:sp>
        <p:nvSpPr>
          <p:cNvPr id="73" name="Ovál 72"/>
          <p:cNvSpPr/>
          <p:nvPr/>
        </p:nvSpPr>
        <p:spPr>
          <a:xfrm>
            <a:off x="1144588" y="158750"/>
            <a:ext cx="592137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74" name="Ovál 73"/>
          <p:cNvSpPr/>
          <p:nvPr/>
        </p:nvSpPr>
        <p:spPr>
          <a:xfrm>
            <a:off x="1804988" y="158750"/>
            <a:ext cx="592137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75" name="Ovál 74"/>
          <p:cNvSpPr/>
          <p:nvPr/>
        </p:nvSpPr>
        <p:spPr>
          <a:xfrm>
            <a:off x="2476500" y="158750"/>
            <a:ext cx="590550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76" name="Ovál 75"/>
          <p:cNvSpPr/>
          <p:nvPr/>
        </p:nvSpPr>
        <p:spPr>
          <a:xfrm>
            <a:off x="3132138" y="158750"/>
            <a:ext cx="590550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77" name="Ovál 76"/>
          <p:cNvSpPr/>
          <p:nvPr/>
        </p:nvSpPr>
        <p:spPr>
          <a:xfrm>
            <a:off x="4197350" y="158750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78" name="Ovál 77"/>
          <p:cNvSpPr/>
          <p:nvPr/>
        </p:nvSpPr>
        <p:spPr>
          <a:xfrm>
            <a:off x="4852988" y="158750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79" name="Ovál 78"/>
          <p:cNvSpPr/>
          <p:nvPr/>
        </p:nvSpPr>
        <p:spPr>
          <a:xfrm>
            <a:off x="5508625" y="158750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80" name="Ovál 79"/>
          <p:cNvSpPr/>
          <p:nvPr/>
        </p:nvSpPr>
        <p:spPr>
          <a:xfrm>
            <a:off x="6167438" y="158750"/>
            <a:ext cx="592137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81" name="Ovál 80"/>
          <p:cNvSpPr/>
          <p:nvPr/>
        </p:nvSpPr>
        <p:spPr>
          <a:xfrm>
            <a:off x="6840538" y="168275"/>
            <a:ext cx="590550" cy="5207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82" name="Ovál 81"/>
          <p:cNvSpPr/>
          <p:nvPr/>
        </p:nvSpPr>
        <p:spPr>
          <a:xfrm>
            <a:off x="488950" y="836613"/>
            <a:ext cx="592138" cy="522287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83" name="Ovál 82"/>
          <p:cNvSpPr/>
          <p:nvPr/>
        </p:nvSpPr>
        <p:spPr>
          <a:xfrm>
            <a:off x="1144588" y="836613"/>
            <a:ext cx="592137" cy="522287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84" name="Ovál 83"/>
          <p:cNvSpPr/>
          <p:nvPr/>
        </p:nvSpPr>
        <p:spPr>
          <a:xfrm>
            <a:off x="1800225" y="836613"/>
            <a:ext cx="592138" cy="522287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85" name="Ovál 84"/>
          <p:cNvSpPr/>
          <p:nvPr/>
        </p:nvSpPr>
        <p:spPr>
          <a:xfrm>
            <a:off x="2476500" y="836613"/>
            <a:ext cx="590550" cy="522287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86" name="Ovál 85"/>
          <p:cNvSpPr/>
          <p:nvPr/>
        </p:nvSpPr>
        <p:spPr>
          <a:xfrm>
            <a:off x="3132138" y="836613"/>
            <a:ext cx="590550" cy="522287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87" name="Ovál 86"/>
          <p:cNvSpPr/>
          <p:nvPr/>
        </p:nvSpPr>
        <p:spPr>
          <a:xfrm>
            <a:off x="4197350" y="806450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88" name="Ovál 87"/>
          <p:cNvSpPr/>
          <p:nvPr/>
        </p:nvSpPr>
        <p:spPr>
          <a:xfrm>
            <a:off x="4852988" y="806450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89" name="Ovál 88"/>
          <p:cNvSpPr/>
          <p:nvPr/>
        </p:nvSpPr>
        <p:spPr>
          <a:xfrm>
            <a:off x="5508625" y="806450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90" name="Ovál 89"/>
          <p:cNvSpPr/>
          <p:nvPr/>
        </p:nvSpPr>
        <p:spPr>
          <a:xfrm>
            <a:off x="6167438" y="806450"/>
            <a:ext cx="592137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91" name="Ovál 90"/>
          <p:cNvSpPr/>
          <p:nvPr/>
        </p:nvSpPr>
        <p:spPr>
          <a:xfrm>
            <a:off x="6840538" y="815975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92" name="Ovál 91"/>
          <p:cNvSpPr/>
          <p:nvPr/>
        </p:nvSpPr>
        <p:spPr>
          <a:xfrm>
            <a:off x="4237038" y="1485900"/>
            <a:ext cx="592137" cy="5207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93" name="Ovál 92"/>
          <p:cNvSpPr/>
          <p:nvPr/>
        </p:nvSpPr>
        <p:spPr>
          <a:xfrm>
            <a:off x="4892675" y="1485900"/>
            <a:ext cx="592138" cy="5207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94" name="Ovál 93"/>
          <p:cNvSpPr/>
          <p:nvPr/>
        </p:nvSpPr>
        <p:spPr>
          <a:xfrm>
            <a:off x="5548313" y="1455738"/>
            <a:ext cx="592137" cy="5207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95" name="Ovál 94"/>
          <p:cNvSpPr/>
          <p:nvPr/>
        </p:nvSpPr>
        <p:spPr>
          <a:xfrm>
            <a:off x="6208713" y="1485900"/>
            <a:ext cx="590550" cy="5207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96" name="Ovál 95"/>
          <p:cNvSpPr/>
          <p:nvPr/>
        </p:nvSpPr>
        <p:spPr>
          <a:xfrm>
            <a:off x="6880225" y="1493838"/>
            <a:ext cx="592138" cy="522287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97" name="Ovál 96"/>
          <p:cNvSpPr/>
          <p:nvPr/>
        </p:nvSpPr>
        <p:spPr>
          <a:xfrm>
            <a:off x="4241800" y="2174875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98" name="Ovál 97"/>
          <p:cNvSpPr/>
          <p:nvPr/>
        </p:nvSpPr>
        <p:spPr>
          <a:xfrm>
            <a:off x="4897438" y="2174875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99" name="Ovál 98"/>
          <p:cNvSpPr/>
          <p:nvPr/>
        </p:nvSpPr>
        <p:spPr>
          <a:xfrm>
            <a:off x="5553075" y="2174875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00" name="Ovál 99"/>
          <p:cNvSpPr/>
          <p:nvPr/>
        </p:nvSpPr>
        <p:spPr>
          <a:xfrm>
            <a:off x="6211888" y="2174875"/>
            <a:ext cx="592137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01" name="Ovál 100"/>
          <p:cNvSpPr/>
          <p:nvPr/>
        </p:nvSpPr>
        <p:spPr>
          <a:xfrm>
            <a:off x="6884988" y="2184400"/>
            <a:ext cx="590550" cy="5207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02" name="Ovál 101"/>
          <p:cNvSpPr/>
          <p:nvPr/>
        </p:nvSpPr>
        <p:spPr>
          <a:xfrm>
            <a:off x="4268788" y="2822575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103" name="Ovál 102"/>
          <p:cNvSpPr/>
          <p:nvPr/>
        </p:nvSpPr>
        <p:spPr>
          <a:xfrm>
            <a:off x="4924425" y="2822575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04" name="Ovál 103"/>
          <p:cNvSpPr/>
          <p:nvPr/>
        </p:nvSpPr>
        <p:spPr>
          <a:xfrm>
            <a:off x="5580063" y="2822575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05" name="Ovál 104"/>
          <p:cNvSpPr/>
          <p:nvPr/>
        </p:nvSpPr>
        <p:spPr>
          <a:xfrm>
            <a:off x="6240463" y="2822575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06" name="Ovál 105"/>
          <p:cNvSpPr/>
          <p:nvPr/>
        </p:nvSpPr>
        <p:spPr>
          <a:xfrm>
            <a:off x="6911975" y="2832100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07" name="Ovál 106"/>
          <p:cNvSpPr/>
          <p:nvPr/>
        </p:nvSpPr>
        <p:spPr>
          <a:xfrm>
            <a:off x="488950" y="1484313"/>
            <a:ext cx="592138" cy="522287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08" name="Ovál 107"/>
          <p:cNvSpPr/>
          <p:nvPr/>
        </p:nvSpPr>
        <p:spPr>
          <a:xfrm>
            <a:off x="1144588" y="1484313"/>
            <a:ext cx="592137" cy="522287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09" name="Ovál 108"/>
          <p:cNvSpPr/>
          <p:nvPr/>
        </p:nvSpPr>
        <p:spPr>
          <a:xfrm>
            <a:off x="1800225" y="1484313"/>
            <a:ext cx="592138" cy="522287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10" name="Ovál 109"/>
          <p:cNvSpPr/>
          <p:nvPr/>
        </p:nvSpPr>
        <p:spPr>
          <a:xfrm>
            <a:off x="2476500" y="1484313"/>
            <a:ext cx="590550" cy="522287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11" name="Ovál 110"/>
          <p:cNvSpPr/>
          <p:nvPr/>
        </p:nvSpPr>
        <p:spPr>
          <a:xfrm>
            <a:off x="3132138" y="1484313"/>
            <a:ext cx="590550" cy="522287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112" name="Ovál 111"/>
          <p:cNvSpPr/>
          <p:nvPr/>
        </p:nvSpPr>
        <p:spPr>
          <a:xfrm>
            <a:off x="488950" y="2187575"/>
            <a:ext cx="592138" cy="5207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13" name="Ovál 112"/>
          <p:cNvSpPr/>
          <p:nvPr/>
        </p:nvSpPr>
        <p:spPr>
          <a:xfrm>
            <a:off x="1144588" y="2187575"/>
            <a:ext cx="592137" cy="5207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14" name="Ovál 113"/>
          <p:cNvSpPr/>
          <p:nvPr/>
        </p:nvSpPr>
        <p:spPr>
          <a:xfrm>
            <a:off x="1800225" y="2187575"/>
            <a:ext cx="592138" cy="5207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15" name="Ovál 114"/>
          <p:cNvSpPr/>
          <p:nvPr/>
        </p:nvSpPr>
        <p:spPr>
          <a:xfrm>
            <a:off x="2476500" y="2187575"/>
            <a:ext cx="590550" cy="5207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16" name="Ovál 115"/>
          <p:cNvSpPr/>
          <p:nvPr/>
        </p:nvSpPr>
        <p:spPr>
          <a:xfrm>
            <a:off x="3132138" y="2187575"/>
            <a:ext cx="590550" cy="5207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117" name="Ovál 116"/>
          <p:cNvSpPr/>
          <p:nvPr/>
        </p:nvSpPr>
        <p:spPr>
          <a:xfrm>
            <a:off x="534988" y="2781300"/>
            <a:ext cx="592137" cy="5207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18" name="Ovál 117"/>
          <p:cNvSpPr/>
          <p:nvPr/>
        </p:nvSpPr>
        <p:spPr>
          <a:xfrm>
            <a:off x="1190625" y="2781300"/>
            <a:ext cx="592138" cy="5207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19" name="Ovál 118"/>
          <p:cNvSpPr/>
          <p:nvPr/>
        </p:nvSpPr>
        <p:spPr>
          <a:xfrm>
            <a:off x="1846263" y="2781300"/>
            <a:ext cx="592137" cy="5207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20" name="Ovál 119"/>
          <p:cNvSpPr/>
          <p:nvPr/>
        </p:nvSpPr>
        <p:spPr>
          <a:xfrm>
            <a:off x="2522538" y="2781300"/>
            <a:ext cx="590550" cy="5207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21" name="Ovál 120"/>
          <p:cNvSpPr/>
          <p:nvPr/>
        </p:nvSpPr>
        <p:spPr>
          <a:xfrm>
            <a:off x="3178175" y="2781300"/>
            <a:ext cx="590550" cy="5207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122" name="Ovál 121"/>
          <p:cNvSpPr/>
          <p:nvPr/>
        </p:nvSpPr>
        <p:spPr>
          <a:xfrm>
            <a:off x="534988" y="3429000"/>
            <a:ext cx="592137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23" name="Ovál 122"/>
          <p:cNvSpPr/>
          <p:nvPr/>
        </p:nvSpPr>
        <p:spPr>
          <a:xfrm>
            <a:off x="1190625" y="3429000"/>
            <a:ext cx="592138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24" name="Ovál 123"/>
          <p:cNvSpPr/>
          <p:nvPr/>
        </p:nvSpPr>
        <p:spPr>
          <a:xfrm>
            <a:off x="1846263" y="3429000"/>
            <a:ext cx="592137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25" name="Ovál 124"/>
          <p:cNvSpPr/>
          <p:nvPr/>
        </p:nvSpPr>
        <p:spPr>
          <a:xfrm>
            <a:off x="2522538" y="3429000"/>
            <a:ext cx="590550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26" name="Ovál 125"/>
          <p:cNvSpPr/>
          <p:nvPr/>
        </p:nvSpPr>
        <p:spPr>
          <a:xfrm>
            <a:off x="3178175" y="3429000"/>
            <a:ext cx="590550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127" name="Ovál 126"/>
          <p:cNvSpPr/>
          <p:nvPr/>
        </p:nvSpPr>
        <p:spPr>
          <a:xfrm>
            <a:off x="554038" y="4076700"/>
            <a:ext cx="590550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28" name="Ovál 127"/>
          <p:cNvSpPr/>
          <p:nvPr/>
        </p:nvSpPr>
        <p:spPr>
          <a:xfrm>
            <a:off x="1209675" y="4076700"/>
            <a:ext cx="590550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29" name="Ovál 128"/>
          <p:cNvSpPr/>
          <p:nvPr/>
        </p:nvSpPr>
        <p:spPr>
          <a:xfrm>
            <a:off x="1865313" y="4076700"/>
            <a:ext cx="592137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30" name="Ovál 129"/>
          <p:cNvSpPr/>
          <p:nvPr/>
        </p:nvSpPr>
        <p:spPr>
          <a:xfrm>
            <a:off x="2541588" y="4076700"/>
            <a:ext cx="590550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31" name="Ovál 130"/>
          <p:cNvSpPr/>
          <p:nvPr/>
        </p:nvSpPr>
        <p:spPr>
          <a:xfrm>
            <a:off x="3197225" y="4076700"/>
            <a:ext cx="590550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132" name="Ovál 131"/>
          <p:cNvSpPr/>
          <p:nvPr/>
        </p:nvSpPr>
        <p:spPr>
          <a:xfrm>
            <a:off x="554038" y="4724400"/>
            <a:ext cx="590550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33" name="Ovál 132"/>
          <p:cNvSpPr/>
          <p:nvPr/>
        </p:nvSpPr>
        <p:spPr>
          <a:xfrm>
            <a:off x="1209675" y="4724400"/>
            <a:ext cx="590550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34" name="Ovál 133"/>
          <p:cNvSpPr/>
          <p:nvPr/>
        </p:nvSpPr>
        <p:spPr>
          <a:xfrm>
            <a:off x="1865313" y="4724400"/>
            <a:ext cx="592137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35" name="Ovál 134"/>
          <p:cNvSpPr/>
          <p:nvPr/>
        </p:nvSpPr>
        <p:spPr>
          <a:xfrm>
            <a:off x="2541588" y="4724400"/>
            <a:ext cx="590550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36" name="Ovál 135"/>
          <p:cNvSpPr/>
          <p:nvPr/>
        </p:nvSpPr>
        <p:spPr>
          <a:xfrm>
            <a:off x="3197225" y="4724400"/>
            <a:ext cx="590550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137" name="Ovál 136"/>
          <p:cNvSpPr/>
          <p:nvPr/>
        </p:nvSpPr>
        <p:spPr>
          <a:xfrm>
            <a:off x="4322763" y="3471863"/>
            <a:ext cx="592137" cy="5207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138" name="Ovál 137"/>
          <p:cNvSpPr/>
          <p:nvPr/>
        </p:nvSpPr>
        <p:spPr>
          <a:xfrm>
            <a:off x="4978400" y="3471863"/>
            <a:ext cx="592138" cy="5207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39" name="Ovál 138"/>
          <p:cNvSpPr/>
          <p:nvPr/>
        </p:nvSpPr>
        <p:spPr>
          <a:xfrm>
            <a:off x="5634038" y="3471863"/>
            <a:ext cx="592137" cy="5207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40" name="Ovál 139"/>
          <p:cNvSpPr/>
          <p:nvPr/>
        </p:nvSpPr>
        <p:spPr>
          <a:xfrm>
            <a:off x="6294438" y="3471863"/>
            <a:ext cx="590550" cy="5207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41" name="Ovál 140"/>
          <p:cNvSpPr/>
          <p:nvPr/>
        </p:nvSpPr>
        <p:spPr>
          <a:xfrm>
            <a:off x="6965950" y="3479800"/>
            <a:ext cx="592138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42" name="Ovál 141"/>
          <p:cNvSpPr/>
          <p:nvPr/>
        </p:nvSpPr>
        <p:spPr>
          <a:xfrm>
            <a:off x="4322763" y="4191000"/>
            <a:ext cx="592137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143" name="Ovál 142"/>
          <p:cNvSpPr/>
          <p:nvPr/>
        </p:nvSpPr>
        <p:spPr>
          <a:xfrm>
            <a:off x="4978400" y="4191000"/>
            <a:ext cx="592138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44" name="Ovál 143"/>
          <p:cNvSpPr/>
          <p:nvPr/>
        </p:nvSpPr>
        <p:spPr>
          <a:xfrm>
            <a:off x="5634038" y="4191000"/>
            <a:ext cx="592137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45" name="Ovál 144"/>
          <p:cNvSpPr/>
          <p:nvPr/>
        </p:nvSpPr>
        <p:spPr>
          <a:xfrm>
            <a:off x="6294438" y="4191000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46" name="Ovál 145"/>
          <p:cNvSpPr/>
          <p:nvPr/>
        </p:nvSpPr>
        <p:spPr>
          <a:xfrm>
            <a:off x="6965950" y="4200525"/>
            <a:ext cx="592138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47" name="Ovál 146"/>
          <p:cNvSpPr/>
          <p:nvPr/>
        </p:nvSpPr>
        <p:spPr>
          <a:xfrm>
            <a:off x="4364038" y="4870450"/>
            <a:ext cx="590550" cy="5207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148" name="Ovál 147"/>
          <p:cNvSpPr/>
          <p:nvPr/>
        </p:nvSpPr>
        <p:spPr>
          <a:xfrm>
            <a:off x="5019675" y="4870450"/>
            <a:ext cx="590550" cy="5207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49" name="Ovál 148"/>
          <p:cNvSpPr/>
          <p:nvPr/>
        </p:nvSpPr>
        <p:spPr>
          <a:xfrm>
            <a:off x="5675313" y="4840288"/>
            <a:ext cx="590550" cy="5207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50" name="Ovál 149"/>
          <p:cNvSpPr/>
          <p:nvPr/>
        </p:nvSpPr>
        <p:spPr>
          <a:xfrm>
            <a:off x="6334125" y="4870450"/>
            <a:ext cx="592138" cy="5207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51" name="Ovál 150"/>
          <p:cNvSpPr/>
          <p:nvPr/>
        </p:nvSpPr>
        <p:spPr>
          <a:xfrm>
            <a:off x="7007225" y="4878388"/>
            <a:ext cx="590550" cy="522287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52" name="Ovál 151"/>
          <p:cNvSpPr/>
          <p:nvPr/>
        </p:nvSpPr>
        <p:spPr>
          <a:xfrm>
            <a:off x="4367213" y="5559425"/>
            <a:ext cx="592137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153" name="Ovál 152"/>
          <p:cNvSpPr/>
          <p:nvPr/>
        </p:nvSpPr>
        <p:spPr>
          <a:xfrm>
            <a:off x="5022850" y="5559425"/>
            <a:ext cx="592138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54" name="Ovál 153"/>
          <p:cNvSpPr/>
          <p:nvPr/>
        </p:nvSpPr>
        <p:spPr>
          <a:xfrm>
            <a:off x="5678488" y="5559425"/>
            <a:ext cx="592137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55" name="Ovál 154"/>
          <p:cNvSpPr/>
          <p:nvPr/>
        </p:nvSpPr>
        <p:spPr>
          <a:xfrm>
            <a:off x="6338888" y="5559425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56" name="Ovál 155"/>
          <p:cNvSpPr/>
          <p:nvPr/>
        </p:nvSpPr>
        <p:spPr>
          <a:xfrm>
            <a:off x="7010400" y="5568950"/>
            <a:ext cx="592138" cy="5207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57" name="Ovál 156"/>
          <p:cNvSpPr/>
          <p:nvPr/>
        </p:nvSpPr>
        <p:spPr>
          <a:xfrm>
            <a:off x="4394200" y="6207125"/>
            <a:ext cx="592138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158" name="Ovál 157"/>
          <p:cNvSpPr/>
          <p:nvPr/>
        </p:nvSpPr>
        <p:spPr>
          <a:xfrm>
            <a:off x="5049838" y="6207125"/>
            <a:ext cx="592137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59" name="Ovál 158"/>
          <p:cNvSpPr/>
          <p:nvPr/>
        </p:nvSpPr>
        <p:spPr>
          <a:xfrm>
            <a:off x="5707063" y="6207125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60" name="Ovál 159"/>
          <p:cNvSpPr/>
          <p:nvPr/>
        </p:nvSpPr>
        <p:spPr>
          <a:xfrm>
            <a:off x="6365875" y="6207125"/>
            <a:ext cx="590550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61" name="Ovál 160"/>
          <p:cNvSpPr/>
          <p:nvPr/>
        </p:nvSpPr>
        <p:spPr>
          <a:xfrm>
            <a:off x="7037388" y="6216650"/>
            <a:ext cx="592137" cy="5222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7500" name="TextovéPole 187"/>
          <p:cNvSpPr txBox="1">
            <a:spLocks noChangeArrowheads="1"/>
          </p:cNvSpPr>
          <p:nvPr/>
        </p:nvSpPr>
        <p:spPr bwMode="auto">
          <a:xfrm>
            <a:off x="7961313" y="2033588"/>
            <a:ext cx="1055687" cy="46196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40</a:t>
            </a:r>
          </a:p>
        </p:txBody>
      </p:sp>
      <p:sp>
        <p:nvSpPr>
          <p:cNvPr id="17501" name="TextovéPole 188"/>
          <p:cNvSpPr txBox="1">
            <a:spLocks noChangeArrowheads="1"/>
          </p:cNvSpPr>
          <p:nvPr/>
        </p:nvSpPr>
        <p:spPr bwMode="auto">
          <a:xfrm>
            <a:off x="7961313" y="765175"/>
            <a:ext cx="1055687" cy="46196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20</a:t>
            </a:r>
          </a:p>
        </p:txBody>
      </p:sp>
      <p:sp>
        <p:nvSpPr>
          <p:cNvPr id="17502" name="TextovéPole 189"/>
          <p:cNvSpPr txBox="1">
            <a:spLocks noChangeArrowheads="1"/>
          </p:cNvSpPr>
          <p:nvPr/>
        </p:nvSpPr>
        <p:spPr bwMode="auto">
          <a:xfrm>
            <a:off x="7961313" y="1412875"/>
            <a:ext cx="1055687" cy="46196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30</a:t>
            </a:r>
          </a:p>
        </p:txBody>
      </p:sp>
      <p:sp>
        <p:nvSpPr>
          <p:cNvPr id="17503" name="TextovéPole 190"/>
          <p:cNvSpPr txBox="1">
            <a:spLocks noChangeArrowheads="1"/>
          </p:cNvSpPr>
          <p:nvPr/>
        </p:nvSpPr>
        <p:spPr bwMode="auto">
          <a:xfrm>
            <a:off x="7970838" y="4713288"/>
            <a:ext cx="1055687" cy="46196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80</a:t>
            </a:r>
          </a:p>
        </p:txBody>
      </p:sp>
      <p:sp>
        <p:nvSpPr>
          <p:cNvPr id="17504" name="TextovéPole 191"/>
          <p:cNvSpPr txBox="1">
            <a:spLocks noChangeArrowheads="1"/>
          </p:cNvSpPr>
          <p:nvPr/>
        </p:nvSpPr>
        <p:spPr bwMode="auto">
          <a:xfrm>
            <a:off x="7956550" y="4006850"/>
            <a:ext cx="1054100" cy="46196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70</a:t>
            </a:r>
          </a:p>
        </p:txBody>
      </p:sp>
      <p:sp>
        <p:nvSpPr>
          <p:cNvPr id="17505" name="TextovéPole 192"/>
          <p:cNvSpPr txBox="1">
            <a:spLocks noChangeArrowheads="1"/>
          </p:cNvSpPr>
          <p:nvPr/>
        </p:nvSpPr>
        <p:spPr bwMode="auto">
          <a:xfrm>
            <a:off x="7970838" y="3357563"/>
            <a:ext cx="1055687" cy="4603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60</a:t>
            </a:r>
          </a:p>
        </p:txBody>
      </p:sp>
      <p:sp>
        <p:nvSpPr>
          <p:cNvPr id="17506" name="TextovéPole 193"/>
          <p:cNvSpPr txBox="1">
            <a:spLocks noChangeArrowheads="1"/>
          </p:cNvSpPr>
          <p:nvPr/>
        </p:nvSpPr>
        <p:spPr bwMode="auto">
          <a:xfrm>
            <a:off x="7956550" y="2671763"/>
            <a:ext cx="1054100" cy="46196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50</a:t>
            </a:r>
          </a:p>
        </p:txBody>
      </p:sp>
      <p:sp>
        <p:nvSpPr>
          <p:cNvPr id="17507" name="TextovéPole 194"/>
          <p:cNvSpPr txBox="1">
            <a:spLocks noChangeArrowheads="1"/>
          </p:cNvSpPr>
          <p:nvPr/>
        </p:nvSpPr>
        <p:spPr bwMode="auto">
          <a:xfrm>
            <a:off x="7970838" y="6165850"/>
            <a:ext cx="1055687" cy="46196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100</a:t>
            </a:r>
          </a:p>
        </p:txBody>
      </p:sp>
      <p:sp>
        <p:nvSpPr>
          <p:cNvPr id="17508" name="TextovéPole 195"/>
          <p:cNvSpPr txBox="1">
            <a:spLocks noChangeArrowheads="1"/>
          </p:cNvSpPr>
          <p:nvPr/>
        </p:nvSpPr>
        <p:spPr bwMode="auto">
          <a:xfrm>
            <a:off x="7956550" y="5468938"/>
            <a:ext cx="1054100" cy="4603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90</a:t>
            </a:r>
          </a:p>
        </p:txBody>
      </p:sp>
      <p:sp>
        <p:nvSpPr>
          <p:cNvPr id="197" name="Ovál 196"/>
          <p:cNvSpPr/>
          <p:nvPr/>
        </p:nvSpPr>
        <p:spPr>
          <a:xfrm>
            <a:off x="544513" y="5445125"/>
            <a:ext cx="590550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98" name="Ovál 197"/>
          <p:cNvSpPr/>
          <p:nvPr/>
        </p:nvSpPr>
        <p:spPr>
          <a:xfrm>
            <a:off x="1200150" y="5445125"/>
            <a:ext cx="592138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199" name="Ovál 198"/>
          <p:cNvSpPr/>
          <p:nvPr/>
        </p:nvSpPr>
        <p:spPr>
          <a:xfrm>
            <a:off x="1855788" y="5445125"/>
            <a:ext cx="592137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200" name="Ovál 199"/>
          <p:cNvSpPr/>
          <p:nvPr/>
        </p:nvSpPr>
        <p:spPr>
          <a:xfrm>
            <a:off x="2532063" y="5445125"/>
            <a:ext cx="590550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201" name="Ovál 200"/>
          <p:cNvSpPr/>
          <p:nvPr/>
        </p:nvSpPr>
        <p:spPr>
          <a:xfrm>
            <a:off x="3187700" y="5445125"/>
            <a:ext cx="590550" cy="5222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  <p:sp>
        <p:nvSpPr>
          <p:cNvPr id="202" name="Ovál 201"/>
          <p:cNvSpPr/>
          <p:nvPr/>
        </p:nvSpPr>
        <p:spPr>
          <a:xfrm>
            <a:off x="554038" y="6165850"/>
            <a:ext cx="600075" cy="569913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203" name="Ovál 202"/>
          <p:cNvSpPr/>
          <p:nvPr/>
        </p:nvSpPr>
        <p:spPr>
          <a:xfrm>
            <a:off x="1209675" y="6165850"/>
            <a:ext cx="601663" cy="569913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204" name="Ovál 203"/>
          <p:cNvSpPr/>
          <p:nvPr/>
        </p:nvSpPr>
        <p:spPr>
          <a:xfrm>
            <a:off x="1865313" y="6165850"/>
            <a:ext cx="601662" cy="569913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205" name="Ovál 204"/>
          <p:cNvSpPr/>
          <p:nvPr/>
        </p:nvSpPr>
        <p:spPr>
          <a:xfrm>
            <a:off x="2541588" y="6165850"/>
            <a:ext cx="600075" cy="569913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>
              <a:latin typeface="Arial Black" pitchFamily="34" charset="0"/>
            </a:endParaRPr>
          </a:p>
        </p:txBody>
      </p:sp>
      <p:sp>
        <p:nvSpPr>
          <p:cNvPr id="206" name="Ovál 205"/>
          <p:cNvSpPr/>
          <p:nvPr/>
        </p:nvSpPr>
        <p:spPr>
          <a:xfrm>
            <a:off x="3197225" y="6165850"/>
            <a:ext cx="600075" cy="569913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dirty="0">
              <a:latin typeface="Arial Black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0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6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0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3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6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1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4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0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8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1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4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7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0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5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8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1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4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7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2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5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8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1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4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9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2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5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8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1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2" fill="hold">
                      <p:stCondLst>
                        <p:cond delay="indefinite"/>
                      </p:stCondLst>
                      <p:childTnLst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6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9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2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5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8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3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6" dur="5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9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2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5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6" fill="hold">
                      <p:stCondLst>
                        <p:cond delay="indefinite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0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3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6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9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2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5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97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4" grpId="0" animBg="1"/>
      <p:bldP spid="205" grpId="0" animBg="1"/>
      <p:bldP spid="20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300038" y="4149725"/>
            <a:ext cx="431800" cy="50323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627063" y="4149725"/>
            <a:ext cx="431800" cy="50323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949325" y="4149725"/>
            <a:ext cx="431800" cy="50323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1274763" y="4149725"/>
            <a:ext cx="433387" cy="50323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1597025" y="4151313"/>
            <a:ext cx="431800" cy="50323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1960563" y="4151313"/>
            <a:ext cx="431800" cy="503237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2287588" y="4151313"/>
            <a:ext cx="431800" cy="503237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2608263" y="4151313"/>
            <a:ext cx="431800" cy="503237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2935288" y="4151313"/>
            <a:ext cx="431800" cy="503237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3257550" y="4152900"/>
            <a:ext cx="431800" cy="503238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300038" y="3786188"/>
            <a:ext cx="431800" cy="50323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627063" y="3786188"/>
            <a:ext cx="431800" cy="50323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949325" y="3786188"/>
            <a:ext cx="431800" cy="50323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1274763" y="3786188"/>
            <a:ext cx="431800" cy="50323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1597025" y="3787775"/>
            <a:ext cx="431800" cy="50323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1960563" y="3787775"/>
            <a:ext cx="431800" cy="503238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2287588" y="3787775"/>
            <a:ext cx="431800" cy="503238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2608263" y="3787775"/>
            <a:ext cx="431800" cy="503238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Krychle 25"/>
          <p:cNvSpPr/>
          <p:nvPr/>
        </p:nvSpPr>
        <p:spPr>
          <a:xfrm>
            <a:off x="2935288" y="3787775"/>
            <a:ext cx="431800" cy="503238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Krychle 26"/>
          <p:cNvSpPr/>
          <p:nvPr/>
        </p:nvSpPr>
        <p:spPr>
          <a:xfrm>
            <a:off x="3255963" y="3789363"/>
            <a:ext cx="433387" cy="503237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Krychle 27"/>
          <p:cNvSpPr/>
          <p:nvPr/>
        </p:nvSpPr>
        <p:spPr>
          <a:xfrm>
            <a:off x="300038" y="3432175"/>
            <a:ext cx="433387" cy="50165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627063" y="3432175"/>
            <a:ext cx="431800" cy="50165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949325" y="3432175"/>
            <a:ext cx="431800" cy="50165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1274763" y="3432175"/>
            <a:ext cx="433387" cy="50165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1597025" y="3433763"/>
            <a:ext cx="431800" cy="50165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1960563" y="3433763"/>
            <a:ext cx="431800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Krychle 33"/>
          <p:cNvSpPr/>
          <p:nvPr/>
        </p:nvSpPr>
        <p:spPr>
          <a:xfrm>
            <a:off x="2287588" y="3433763"/>
            <a:ext cx="431800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2608263" y="3433763"/>
            <a:ext cx="433387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Krychle 35"/>
          <p:cNvSpPr/>
          <p:nvPr/>
        </p:nvSpPr>
        <p:spPr>
          <a:xfrm>
            <a:off x="2935288" y="3433763"/>
            <a:ext cx="431800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3257550" y="3435350"/>
            <a:ext cx="431800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300038" y="3068638"/>
            <a:ext cx="433387" cy="50165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627063" y="3068638"/>
            <a:ext cx="431800" cy="50165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949325" y="3068638"/>
            <a:ext cx="431800" cy="50165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1274763" y="3068638"/>
            <a:ext cx="433387" cy="50165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Krychle 41"/>
          <p:cNvSpPr/>
          <p:nvPr/>
        </p:nvSpPr>
        <p:spPr>
          <a:xfrm>
            <a:off x="1597025" y="3070225"/>
            <a:ext cx="431800" cy="50165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1960563" y="3070225"/>
            <a:ext cx="431800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Krychle 43"/>
          <p:cNvSpPr/>
          <p:nvPr/>
        </p:nvSpPr>
        <p:spPr>
          <a:xfrm>
            <a:off x="2287588" y="3070225"/>
            <a:ext cx="431800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Krychle 44"/>
          <p:cNvSpPr/>
          <p:nvPr/>
        </p:nvSpPr>
        <p:spPr>
          <a:xfrm>
            <a:off x="2608263" y="3070225"/>
            <a:ext cx="433387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Krychle 45"/>
          <p:cNvSpPr/>
          <p:nvPr/>
        </p:nvSpPr>
        <p:spPr>
          <a:xfrm>
            <a:off x="2935288" y="3070225"/>
            <a:ext cx="431800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Krychle 46"/>
          <p:cNvSpPr/>
          <p:nvPr/>
        </p:nvSpPr>
        <p:spPr>
          <a:xfrm>
            <a:off x="3257550" y="3071813"/>
            <a:ext cx="431800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Krychle 47"/>
          <p:cNvSpPr/>
          <p:nvPr/>
        </p:nvSpPr>
        <p:spPr>
          <a:xfrm>
            <a:off x="300038" y="2706688"/>
            <a:ext cx="431800" cy="50641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Krychle 48"/>
          <p:cNvSpPr/>
          <p:nvPr/>
        </p:nvSpPr>
        <p:spPr>
          <a:xfrm>
            <a:off x="627063" y="2706688"/>
            <a:ext cx="431800" cy="50641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Krychle 49"/>
          <p:cNvSpPr/>
          <p:nvPr/>
        </p:nvSpPr>
        <p:spPr>
          <a:xfrm>
            <a:off x="949325" y="2706688"/>
            <a:ext cx="431800" cy="50641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" name="Krychle 50"/>
          <p:cNvSpPr/>
          <p:nvPr/>
        </p:nvSpPr>
        <p:spPr>
          <a:xfrm>
            <a:off x="1274763" y="2706688"/>
            <a:ext cx="433387" cy="50641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2" name="Krychle 51"/>
          <p:cNvSpPr/>
          <p:nvPr/>
        </p:nvSpPr>
        <p:spPr>
          <a:xfrm>
            <a:off x="1597025" y="2709863"/>
            <a:ext cx="431800" cy="504825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3" name="Krychle 52"/>
          <p:cNvSpPr/>
          <p:nvPr/>
        </p:nvSpPr>
        <p:spPr>
          <a:xfrm>
            <a:off x="1960563" y="2709863"/>
            <a:ext cx="431800" cy="504825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4" name="Krychle 53"/>
          <p:cNvSpPr/>
          <p:nvPr/>
        </p:nvSpPr>
        <p:spPr>
          <a:xfrm>
            <a:off x="2287588" y="2709863"/>
            <a:ext cx="431800" cy="504825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5" name="Krychle 54"/>
          <p:cNvSpPr/>
          <p:nvPr/>
        </p:nvSpPr>
        <p:spPr>
          <a:xfrm>
            <a:off x="2608263" y="2709863"/>
            <a:ext cx="431800" cy="504825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6" name="Krychle 55"/>
          <p:cNvSpPr/>
          <p:nvPr/>
        </p:nvSpPr>
        <p:spPr>
          <a:xfrm>
            <a:off x="2935288" y="2709863"/>
            <a:ext cx="431800" cy="504825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7" name="Krychle 56"/>
          <p:cNvSpPr/>
          <p:nvPr/>
        </p:nvSpPr>
        <p:spPr>
          <a:xfrm>
            <a:off x="3257550" y="2711450"/>
            <a:ext cx="431800" cy="504825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8" name="Krychle 57"/>
          <p:cNvSpPr/>
          <p:nvPr/>
        </p:nvSpPr>
        <p:spPr>
          <a:xfrm>
            <a:off x="300038" y="2344738"/>
            <a:ext cx="431800" cy="504825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9" name="Krychle 58"/>
          <p:cNvSpPr/>
          <p:nvPr/>
        </p:nvSpPr>
        <p:spPr>
          <a:xfrm>
            <a:off x="627063" y="2344738"/>
            <a:ext cx="431800" cy="504825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0" name="Krychle 59"/>
          <p:cNvSpPr/>
          <p:nvPr/>
        </p:nvSpPr>
        <p:spPr>
          <a:xfrm>
            <a:off x="949325" y="2344738"/>
            <a:ext cx="431800" cy="504825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" name="Krychle 60"/>
          <p:cNvSpPr/>
          <p:nvPr/>
        </p:nvSpPr>
        <p:spPr>
          <a:xfrm>
            <a:off x="1274763" y="2344738"/>
            <a:ext cx="431800" cy="504825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2" name="Krychle 61"/>
          <p:cNvSpPr/>
          <p:nvPr/>
        </p:nvSpPr>
        <p:spPr>
          <a:xfrm>
            <a:off x="1597025" y="2346325"/>
            <a:ext cx="431800" cy="504825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3" name="Krychle 62"/>
          <p:cNvSpPr/>
          <p:nvPr/>
        </p:nvSpPr>
        <p:spPr>
          <a:xfrm>
            <a:off x="1960563" y="2346325"/>
            <a:ext cx="431800" cy="504825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4" name="Krychle 63"/>
          <p:cNvSpPr/>
          <p:nvPr/>
        </p:nvSpPr>
        <p:spPr>
          <a:xfrm>
            <a:off x="2287588" y="2346325"/>
            <a:ext cx="431800" cy="504825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5" name="Krychle 64"/>
          <p:cNvSpPr/>
          <p:nvPr/>
        </p:nvSpPr>
        <p:spPr>
          <a:xfrm>
            <a:off x="2608263" y="2346325"/>
            <a:ext cx="431800" cy="504825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6" name="Krychle 65"/>
          <p:cNvSpPr/>
          <p:nvPr/>
        </p:nvSpPr>
        <p:spPr>
          <a:xfrm>
            <a:off x="2935288" y="2346325"/>
            <a:ext cx="431800" cy="504825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7" name="Krychle 66"/>
          <p:cNvSpPr/>
          <p:nvPr/>
        </p:nvSpPr>
        <p:spPr>
          <a:xfrm>
            <a:off x="3255963" y="2347913"/>
            <a:ext cx="433387" cy="504825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8" name="Krychle 67"/>
          <p:cNvSpPr/>
          <p:nvPr/>
        </p:nvSpPr>
        <p:spPr>
          <a:xfrm>
            <a:off x="300038" y="1990725"/>
            <a:ext cx="433387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9" name="Krychle 68"/>
          <p:cNvSpPr/>
          <p:nvPr/>
        </p:nvSpPr>
        <p:spPr>
          <a:xfrm>
            <a:off x="627063" y="1990725"/>
            <a:ext cx="431800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0" name="Krychle 69"/>
          <p:cNvSpPr/>
          <p:nvPr/>
        </p:nvSpPr>
        <p:spPr>
          <a:xfrm>
            <a:off x="949325" y="1990725"/>
            <a:ext cx="431800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" name="Krychle 70"/>
          <p:cNvSpPr/>
          <p:nvPr/>
        </p:nvSpPr>
        <p:spPr>
          <a:xfrm>
            <a:off x="1274763" y="1990725"/>
            <a:ext cx="433387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2" name="Krychle 71"/>
          <p:cNvSpPr/>
          <p:nvPr/>
        </p:nvSpPr>
        <p:spPr>
          <a:xfrm>
            <a:off x="1597025" y="1992313"/>
            <a:ext cx="431800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3" name="Krychle 72"/>
          <p:cNvSpPr/>
          <p:nvPr/>
        </p:nvSpPr>
        <p:spPr>
          <a:xfrm>
            <a:off x="1960563" y="1992313"/>
            <a:ext cx="431800" cy="501650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4" name="Krychle 73"/>
          <p:cNvSpPr/>
          <p:nvPr/>
        </p:nvSpPr>
        <p:spPr>
          <a:xfrm>
            <a:off x="2287588" y="1992313"/>
            <a:ext cx="431800" cy="501650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5" name="Krychle 74"/>
          <p:cNvSpPr/>
          <p:nvPr/>
        </p:nvSpPr>
        <p:spPr>
          <a:xfrm>
            <a:off x="2608263" y="1992313"/>
            <a:ext cx="433387" cy="501650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6" name="Krychle 75"/>
          <p:cNvSpPr/>
          <p:nvPr/>
        </p:nvSpPr>
        <p:spPr>
          <a:xfrm>
            <a:off x="2935288" y="1992313"/>
            <a:ext cx="431800" cy="501650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7" name="Krychle 76"/>
          <p:cNvSpPr/>
          <p:nvPr/>
        </p:nvSpPr>
        <p:spPr>
          <a:xfrm>
            <a:off x="3257550" y="1993900"/>
            <a:ext cx="431800" cy="503238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8" name="Krychle 77"/>
          <p:cNvSpPr/>
          <p:nvPr/>
        </p:nvSpPr>
        <p:spPr>
          <a:xfrm>
            <a:off x="300038" y="1627188"/>
            <a:ext cx="433387" cy="503237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9" name="Krychle 78"/>
          <p:cNvSpPr/>
          <p:nvPr/>
        </p:nvSpPr>
        <p:spPr>
          <a:xfrm>
            <a:off x="627063" y="1627188"/>
            <a:ext cx="431800" cy="503237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0" name="Krychle 79"/>
          <p:cNvSpPr/>
          <p:nvPr/>
        </p:nvSpPr>
        <p:spPr>
          <a:xfrm>
            <a:off x="949325" y="1627188"/>
            <a:ext cx="431800" cy="503237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" name="Krychle 80"/>
          <p:cNvSpPr/>
          <p:nvPr/>
        </p:nvSpPr>
        <p:spPr>
          <a:xfrm>
            <a:off x="1274763" y="1627188"/>
            <a:ext cx="433387" cy="503237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2" name="Krychle 81"/>
          <p:cNvSpPr/>
          <p:nvPr/>
        </p:nvSpPr>
        <p:spPr>
          <a:xfrm>
            <a:off x="1597025" y="1628775"/>
            <a:ext cx="431800" cy="503238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3" name="Krychle 82"/>
          <p:cNvSpPr/>
          <p:nvPr/>
        </p:nvSpPr>
        <p:spPr>
          <a:xfrm>
            <a:off x="1960563" y="1628775"/>
            <a:ext cx="431800" cy="503238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4" name="Krychle 83"/>
          <p:cNvSpPr/>
          <p:nvPr/>
        </p:nvSpPr>
        <p:spPr>
          <a:xfrm>
            <a:off x="2287588" y="1628775"/>
            <a:ext cx="431800" cy="503238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5" name="Krychle 84"/>
          <p:cNvSpPr/>
          <p:nvPr/>
        </p:nvSpPr>
        <p:spPr>
          <a:xfrm>
            <a:off x="2608263" y="1628775"/>
            <a:ext cx="433387" cy="503238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6" name="Krychle 85"/>
          <p:cNvSpPr/>
          <p:nvPr/>
        </p:nvSpPr>
        <p:spPr>
          <a:xfrm>
            <a:off x="2935288" y="1628775"/>
            <a:ext cx="431800" cy="503238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7" name="Krychle 86"/>
          <p:cNvSpPr/>
          <p:nvPr/>
        </p:nvSpPr>
        <p:spPr>
          <a:xfrm>
            <a:off x="3257550" y="1630363"/>
            <a:ext cx="431800" cy="503237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8" name="Krychle 87"/>
          <p:cNvSpPr/>
          <p:nvPr/>
        </p:nvSpPr>
        <p:spPr>
          <a:xfrm>
            <a:off x="300038" y="1270000"/>
            <a:ext cx="431800" cy="503238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9" name="Krychle 88"/>
          <p:cNvSpPr/>
          <p:nvPr/>
        </p:nvSpPr>
        <p:spPr>
          <a:xfrm>
            <a:off x="627063" y="1270000"/>
            <a:ext cx="431800" cy="503238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0" name="Krychle 89"/>
          <p:cNvSpPr/>
          <p:nvPr/>
        </p:nvSpPr>
        <p:spPr>
          <a:xfrm>
            <a:off x="949325" y="1270000"/>
            <a:ext cx="431800" cy="503238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1" name="Krychle 90"/>
          <p:cNvSpPr/>
          <p:nvPr/>
        </p:nvSpPr>
        <p:spPr>
          <a:xfrm>
            <a:off x="1274763" y="1270000"/>
            <a:ext cx="433387" cy="503238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" name="Krychle 91"/>
          <p:cNvSpPr/>
          <p:nvPr/>
        </p:nvSpPr>
        <p:spPr>
          <a:xfrm>
            <a:off x="1597025" y="1271588"/>
            <a:ext cx="431800" cy="503237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3" name="Krychle 92"/>
          <p:cNvSpPr/>
          <p:nvPr/>
        </p:nvSpPr>
        <p:spPr>
          <a:xfrm>
            <a:off x="1960563" y="1271588"/>
            <a:ext cx="431800" cy="503237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4" name="Krychle 93"/>
          <p:cNvSpPr/>
          <p:nvPr/>
        </p:nvSpPr>
        <p:spPr>
          <a:xfrm>
            <a:off x="2287588" y="1271588"/>
            <a:ext cx="431800" cy="503237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5" name="Krychle 94"/>
          <p:cNvSpPr/>
          <p:nvPr/>
        </p:nvSpPr>
        <p:spPr>
          <a:xfrm>
            <a:off x="2608263" y="1271588"/>
            <a:ext cx="431800" cy="503237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6" name="Krychle 95"/>
          <p:cNvSpPr/>
          <p:nvPr/>
        </p:nvSpPr>
        <p:spPr>
          <a:xfrm>
            <a:off x="2935288" y="1271588"/>
            <a:ext cx="431800" cy="503237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7" name="Krychle 96"/>
          <p:cNvSpPr/>
          <p:nvPr/>
        </p:nvSpPr>
        <p:spPr>
          <a:xfrm>
            <a:off x="3255963" y="1273175"/>
            <a:ext cx="433387" cy="503238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8" name="Krychle 97"/>
          <p:cNvSpPr/>
          <p:nvPr/>
        </p:nvSpPr>
        <p:spPr>
          <a:xfrm>
            <a:off x="300038" y="906463"/>
            <a:ext cx="431800" cy="503237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9" name="Krychle 98"/>
          <p:cNvSpPr/>
          <p:nvPr/>
        </p:nvSpPr>
        <p:spPr>
          <a:xfrm>
            <a:off x="627063" y="906463"/>
            <a:ext cx="431800" cy="503237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0" name="Krychle 99"/>
          <p:cNvSpPr/>
          <p:nvPr/>
        </p:nvSpPr>
        <p:spPr>
          <a:xfrm>
            <a:off x="947738" y="906463"/>
            <a:ext cx="433387" cy="503237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1" name="Krychle 100"/>
          <p:cNvSpPr/>
          <p:nvPr/>
        </p:nvSpPr>
        <p:spPr>
          <a:xfrm>
            <a:off x="1266825" y="911225"/>
            <a:ext cx="431800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" name="Krychle 101"/>
          <p:cNvSpPr/>
          <p:nvPr/>
        </p:nvSpPr>
        <p:spPr>
          <a:xfrm>
            <a:off x="1597025" y="909638"/>
            <a:ext cx="431800" cy="501650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3" name="Krychle 102"/>
          <p:cNvSpPr/>
          <p:nvPr/>
        </p:nvSpPr>
        <p:spPr>
          <a:xfrm>
            <a:off x="1954213" y="906463"/>
            <a:ext cx="431800" cy="503237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4" name="Krychle 103"/>
          <p:cNvSpPr/>
          <p:nvPr/>
        </p:nvSpPr>
        <p:spPr>
          <a:xfrm>
            <a:off x="2300288" y="906463"/>
            <a:ext cx="433387" cy="503237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5" name="Krychle 104"/>
          <p:cNvSpPr/>
          <p:nvPr/>
        </p:nvSpPr>
        <p:spPr>
          <a:xfrm>
            <a:off x="2608263" y="909638"/>
            <a:ext cx="431800" cy="501650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6" name="Krychle 105"/>
          <p:cNvSpPr/>
          <p:nvPr/>
        </p:nvSpPr>
        <p:spPr>
          <a:xfrm>
            <a:off x="2935288" y="909638"/>
            <a:ext cx="431800" cy="501650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7" name="Krychle 106"/>
          <p:cNvSpPr/>
          <p:nvPr/>
        </p:nvSpPr>
        <p:spPr>
          <a:xfrm>
            <a:off x="3255963" y="911225"/>
            <a:ext cx="433387" cy="501650"/>
          </a:xfrm>
          <a:prstGeom prst="cub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8" name="TextovéPole 107"/>
          <p:cNvSpPr txBox="1">
            <a:spLocks noChangeArrowheads="1"/>
          </p:cNvSpPr>
          <p:nvPr/>
        </p:nvSpPr>
        <p:spPr bwMode="auto">
          <a:xfrm>
            <a:off x="4259263" y="4216400"/>
            <a:ext cx="477837" cy="36988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10</a:t>
            </a:r>
          </a:p>
        </p:txBody>
      </p:sp>
      <p:sp>
        <p:nvSpPr>
          <p:cNvPr id="129" name="TextovéPole 128"/>
          <p:cNvSpPr txBox="1">
            <a:spLocks noChangeArrowheads="1"/>
          </p:cNvSpPr>
          <p:nvPr/>
        </p:nvSpPr>
        <p:spPr bwMode="auto">
          <a:xfrm>
            <a:off x="5627688" y="3071813"/>
            <a:ext cx="431800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40</a:t>
            </a:r>
          </a:p>
        </p:txBody>
      </p:sp>
      <p:sp>
        <p:nvSpPr>
          <p:cNvPr id="130" name="TextovéPole 129"/>
          <p:cNvSpPr txBox="1">
            <a:spLocks noChangeArrowheads="1"/>
          </p:cNvSpPr>
          <p:nvPr/>
        </p:nvSpPr>
        <p:spPr bwMode="auto">
          <a:xfrm>
            <a:off x="6059488" y="2700338"/>
            <a:ext cx="433387" cy="3683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50</a:t>
            </a:r>
          </a:p>
        </p:txBody>
      </p:sp>
      <p:sp>
        <p:nvSpPr>
          <p:cNvPr id="131" name="TextovéPole 130"/>
          <p:cNvSpPr txBox="1">
            <a:spLocks noChangeArrowheads="1"/>
          </p:cNvSpPr>
          <p:nvPr/>
        </p:nvSpPr>
        <p:spPr bwMode="auto">
          <a:xfrm>
            <a:off x="6875463" y="1947863"/>
            <a:ext cx="433387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70</a:t>
            </a:r>
          </a:p>
        </p:txBody>
      </p:sp>
      <p:sp>
        <p:nvSpPr>
          <p:cNvPr id="132" name="TextovéPole 131"/>
          <p:cNvSpPr txBox="1">
            <a:spLocks noChangeArrowheads="1"/>
          </p:cNvSpPr>
          <p:nvPr/>
        </p:nvSpPr>
        <p:spPr bwMode="auto">
          <a:xfrm>
            <a:off x="6492875" y="2317750"/>
            <a:ext cx="431800" cy="36988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60</a:t>
            </a:r>
          </a:p>
        </p:txBody>
      </p:sp>
      <p:sp>
        <p:nvSpPr>
          <p:cNvPr id="133" name="TextovéPole 132"/>
          <p:cNvSpPr txBox="1">
            <a:spLocks noChangeArrowheads="1"/>
          </p:cNvSpPr>
          <p:nvPr/>
        </p:nvSpPr>
        <p:spPr bwMode="auto">
          <a:xfrm>
            <a:off x="7308850" y="1577975"/>
            <a:ext cx="431800" cy="36988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80</a:t>
            </a:r>
          </a:p>
        </p:txBody>
      </p:sp>
      <p:sp>
        <p:nvSpPr>
          <p:cNvPr id="134" name="TextovéPole 133"/>
          <p:cNvSpPr txBox="1">
            <a:spLocks noChangeArrowheads="1"/>
          </p:cNvSpPr>
          <p:nvPr/>
        </p:nvSpPr>
        <p:spPr bwMode="auto">
          <a:xfrm>
            <a:off x="7740650" y="1208088"/>
            <a:ext cx="431800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90</a:t>
            </a:r>
          </a:p>
        </p:txBody>
      </p:sp>
      <p:sp>
        <p:nvSpPr>
          <p:cNvPr id="135" name="TextovéPole 134"/>
          <p:cNvSpPr txBox="1">
            <a:spLocks noChangeArrowheads="1"/>
          </p:cNvSpPr>
          <p:nvPr/>
        </p:nvSpPr>
        <p:spPr bwMode="auto">
          <a:xfrm>
            <a:off x="8172450" y="836613"/>
            <a:ext cx="576263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100</a:t>
            </a:r>
          </a:p>
        </p:txBody>
      </p:sp>
      <p:sp>
        <p:nvSpPr>
          <p:cNvPr id="136" name="TextovéPole 135"/>
          <p:cNvSpPr txBox="1">
            <a:spLocks noChangeArrowheads="1"/>
          </p:cNvSpPr>
          <p:nvPr/>
        </p:nvSpPr>
        <p:spPr bwMode="auto">
          <a:xfrm>
            <a:off x="4737100" y="3856038"/>
            <a:ext cx="433388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20</a:t>
            </a:r>
          </a:p>
        </p:txBody>
      </p:sp>
      <p:sp>
        <p:nvSpPr>
          <p:cNvPr id="137" name="TextovéPole 136"/>
          <p:cNvSpPr txBox="1">
            <a:spLocks noChangeArrowheads="1"/>
          </p:cNvSpPr>
          <p:nvPr/>
        </p:nvSpPr>
        <p:spPr bwMode="auto">
          <a:xfrm>
            <a:off x="5170488" y="3441700"/>
            <a:ext cx="431800" cy="36988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30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7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8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9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6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7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6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7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8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79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8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2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0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0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0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0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0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1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1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2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1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1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2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3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5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6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7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38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4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6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5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1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5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5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5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1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6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6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7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7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7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6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7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1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8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6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9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94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95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96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97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0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0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0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0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0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0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0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1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1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1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1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1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1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1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1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0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2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2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0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3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3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3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3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0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4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4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4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4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0" fill="hold">
                      <p:stCondLst>
                        <p:cond delay="indefinite"/>
                      </p:stCondLst>
                      <p:childTnLst>
                        <p:par>
                          <p:cTn id="351" fill="hold">
                            <p:stCondLst>
                              <p:cond delay="0"/>
                            </p:stCondLst>
                            <p:childTnLst>
                              <p:par>
                                <p:cTn id="35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53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54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55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56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7" fill="hold">
                      <p:stCondLst>
                        <p:cond delay="indefinite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6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6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6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4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6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6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6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9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7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7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7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7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4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7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7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7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7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9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8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8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4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8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8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8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9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9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9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9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9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4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9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9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9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9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9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00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0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0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0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4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0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0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07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08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9" fill="hold">
                      <p:stCondLst>
                        <p:cond delay="indefinite"/>
                      </p:stCondLst>
                      <p:childTnLst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2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13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14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15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6" fill="hold">
                      <p:stCondLst>
                        <p:cond delay="indefinite"/>
                      </p:stCondLst>
                      <p:childTnLst>
                        <p:par>
                          <p:cTn id="417" fill="hold">
                            <p:stCondLst>
                              <p:cond delay="0"/>
                            </p:stCondLst>
                            <p:childTnLst>
                              <p:par>
                                <p:cTn id="41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1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22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3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24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27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8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2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3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3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3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3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8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39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40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4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3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4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4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4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4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8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4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5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5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5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3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5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5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5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5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8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5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6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6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6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3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4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65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66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6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8" fill="hold">
                      <p:stCondLst>
                        <p:cond delay="indefinite"/>
                      </p:stCondLst>
                      <p:childTnLst>
                        <p:par>
                          <p:cTn id="469" fill="hold">
                            <p:stCondLst>
                              <p:cond delay="0"/>
                            </p:stCondLst>
                            <p:childTnLst>
                              <p:par>
                                <p:cTn id="47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71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72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73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74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5" fill="hold">
                      <p:stCondLst>
                        <p:cond delay="indefinite"/>
                      </p:stCondLst>
                      <p:childTnLst>
                        <p:par>
                          <p:cTn id="476" fill="hold">
                            <p:stCondLst>
                              <p:cond delay="0"/>
                            </p:stCondLst>
                            <p:childTnLst>
                              <p:par>
                                <p:cTn id="477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7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79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2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83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4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5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8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7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8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0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91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2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9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9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7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9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9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0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0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2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0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4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5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06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7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0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9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10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11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2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13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14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15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16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7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1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1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2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21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2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2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24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25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26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7" fill="hold">
                      <p:stCondLst>
                        <p:cond delay="indefinite"/>
                      </p:stCondLst>
                      <p:childTnLst>
                        <p:par>
                          <p:cTn id="528" fill="hold">
                            <p:stCondLst>
                              <p:cond delay="0"/>
                            </p:stCondLst>
                            <p:childTnLst>
                              <p:par>
                                <p:cTn id="529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30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31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32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4" fill="hold">
                      <p:stCondLst>
                        <p:cond delay="indefinite"/>
                      </p:stCondLst>
                      <p:childTnLst>
                        <p:par>
                          <p:cTn id="535" fill="hold">
                            <p:stCondLst>
                              <p:cond delay="0"/>
                            </p:stCondLst>
                            <p:childTnLst>
                              <p:par>
                                <p:cTn id="53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3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38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39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1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43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44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45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6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4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49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50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1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5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5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54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55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6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57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58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59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60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1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62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63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64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65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6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67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6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6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70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1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72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73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74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75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6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77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78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79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80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1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2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8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84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85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6" fill="hold">
                      <p:stCondLst>
                        <p:cond delay="indefinite"/>
                      </p:stCondLst>
                      <p:childTnLst>
                        <p:par>
                          <p:cTn id="587" fill="hold">
                            <p:stCondLst>
                              <p:cond delay="0"/>
                            </p:stCondLst>
                            <p:childTnLst>
                              <p:par>
                                <p:cTn id="58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9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0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1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92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  <p:bldP spid="7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0" y="3473450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3" name="Ovál 2"/>
          <p:cNvSpPr/>
          <p:nvPr/>
        </p:nvSpPr>
        <p:spPr>
          <a:xfrm>
            <a:off x="914400" y="3435350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4" name="Ovál 3"/>
          <p:cNvSpPr/>
          <p:nvPr/>
        </p:nvSpPr>
        <p:spPr>
          <a:xfrm>
            <a:off x="2743200" y="3452813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4</a:t>
            </a:r>
          </a:p>
        </p:txBody>
      </p:sp>
      <p:sp>
        <p:nvSpPr>
          <p:cNvPr id="5" name="Ovál 4"/>
          <p:cNvSpPr/>
          <p:nvPr/>
        </p:nvSpPr>
        <p:spPr>
          <a:xfrm>
            <a:off x="3657600" y="3429000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6" name="Ovál 5"/>
          <p:cNvSpPr/>
          <p:nvPr/>
        </p:nvSpPr>
        <p:spPr>
          <a:xfrm>
            <a:off x="4572000" y="3429000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6</a:t>
            </a:r>
          </a:p>
        </p:txBody>
      </p:sp>
      <p:sp>
        <p:nvSpPr>
          <p:cNvPr id="7" name="Ovál 6"/>
          <p:cNvSpPr/>
          <p:nvPr/>
        </p:nvSpPr>
        <p:spPr>
          <a:xfrm>
            <a:off x="5486400" y="3429000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7</a:t>
            </a:r>
          </a:p>
        </p:txBody>
      </p:sp>
      <p:sp>
        <p:nvSpPr>
          <p:cNvPr id="8" name="Ovál 7"/>
          <p:cNvSpPr/>
          <p:nvPr/>
        </p:nvSpPr>
        <p:spPr>
          <a:xfrm>
            <a:off x="6400800" y="3429000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8</a:t>
            </a:r>
          </a:p>
        </p:txBody>
      </p:sp>
      <p:sp>
        <p:nvSpPr>
          <p:cNvPr id="9" name="Ovál 8"/>
          <p:cNvSpPr/>
          <p:nvPr/>
        </p:nvSpPr>
        <p:spPr>
          <a:xfrm>
            <a:off x="7345363" y="3473450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9</a:t>
            </a:r>
          </a:p>
        </p:txBody>
      </p:sp>
      <p:sp>
        <p:nvSpPr>
          <p:cNvPr id="10" name="Ovál 9"/>
          <p:cNvSpPr/>
          <p:nvPr/>
        </p:nvSpPr>
        <p:spPr>
          <a:xfrm>
            <a:off x="8229600" y="3452813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10</a:t>
            </a:r>
          </a:p>
        </p:txBody>
      </p:sp>
      <p:sp>
        <p:nvSpPr>
          <p:cNvPr id="11" name="Ovál 10"/>
          <p:cNvSpPr/>
          <p:nvPr/>
        </p:nvSpPr>
        <p:spPr>
          <a:xfrm>
            <a:off x="1828800" y="3435350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3</a:t>
            </a:r>
          </a:p>
        </p:txBody>
      </p:sp>
      <p:sp>
        <p:nvSpPr>
          <p:cNvPr id="20491" name="TextovéPole 11"/>
          <p:cNvSpPr txBox="1">
            <a:spLocks noChangeArrowheads="1"/>
          </p:cNvSpPr>
          <p:nvPr/>
        </p:nvSpPr>
        <p:spPr bwMode="auto">
          <a:xfrm>
            <a:off x="341313" y="476250"/>
            <a:ext cx="4230687" cy="461963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Arial Black" pitchFamily="34" charset="0"/>
              </a:rPr>
              <a:t>DOPLŇ DO DESETI</a:t>
            </a:r>
          </a:p>
        </p:txBody>
      </p:sp>
      <p:sp>
        <p:nvSpPr>
          <p:cNvPr id="20492" name="TextovéPole 12"/>
          <p:cNvSpPr txBox="1">
            <a:spLocks noChangeArrowheads="1"/>
          </p:cNvSpPr>
          <p:nvPr/>
        </p:nvSpPr>
        <p:spPr bwMode="auto">
          <a:xfrm>
            <a:off x="5486400" y="333375"/>
            <a:ext cx="1555750" cy="1322388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latin typeface="Arial Black" pitchFamily="34" charset="0"/>
              </a:rPr>
              <a:t>10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-30163" y="3776663"/>
            <a:ext cx="914401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11</a:t>
            </a:r>
          </a:p>
        </p:txBody>
      </p:sp>
      <p:sp>
        <p:nvSpPr>
          <p:cNvPr id="3" name="Ovál 2"/>
          <p:cNvSpPr/>
          <p:nvPr/>
        </p:nvSpPr>
        <p:spPr>
          <a:xfrm>
            <a:off x="884238" y="3800475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12</a:t>
            </a:r>
          </a:p>
        </p:txBody>
      </p:sp>
      <p:sp>
        <p:nvSpPr>
          <p:cNvPr id="4" name="Ovál 3"/>
          <p:cNvSpPr/>
          <p:nvPr/>
        </p:nvSpPr>
        <p:spPr>
          <a:xfrm>
            <a:off x="1798638" y="3776663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13</a:t>
            </a:r>
          </a:p>
        </p:txBody>
      </p:sp>
      <p:sp>
        <p:nvSpPr>
          <p:cNvPr id="5" name="Ovál 4"/>
          <p:cNvSpPr/>
          <p:nvPr/>
        </p:nvSpPr>
        <p:spPr>
          <a:xfrm>
            <a:off x="2709863" y="3776663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14</a:t>
            </a:r>
          </a:p>
        </p:txBody>
      </p:sp>
      <p:sp>
        <p:nvSpPr>
          <p:cNvPr id="6" name="Ovál 5"/>
          <p:cNvSpPr/>
          <p:nvPr/>
        </p:nvSpPr>
        <p:spPr>
          <a:xfrm>
            <a:off x="3640138" y="3789363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15</a:t>
            </a:r>
          </a:p>
        </p:txBody>
      </p:sp>
      <p:sp>
        <p:nvSpPr>
          <p:cNvPr id="7" name="Ovál 6"/>
          <p:cNvSpPr/>
          <p:nvPr/>
        </p:nvSpPr>
        <p:spPr>
          <a:xfrm>
            <a:off x="4554538" y="3795713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16</a:t>
            </a:r>
          </a:p>
        </p:txBody>
      </p:sp>
      <p:sp>
        <p:nvSpPr>
          <p:cNvPr id="8" name="Ovál 7"/>
          <p:cNvSpPr/>
          <p:nvPr/>
        </p:nvSpPr>
        <p:spPr>
          <a:xfrm>
            <a:off x="5468938" y="3819525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17</a:t>
            </a:r>
          </a:p>
        </p:txBody>
      </p:sp>
      <p:sp>
        <p:nvSpPr>
          <p:cNvPr id="9" name="Ovál 8"/>
          <p:cNvSpPr/>
          <p:nvPr/>
        </p:nvSpPr>
        <p:spPr>
          <a:xfrm>
            <a:off x="6383338" y="3800475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18</a:t>
            </a:r>
          </a:p>
        </p:txBody>
      </p:sp>
      <p:sp>
        <p:nvSpPr>
          <p:cNvPr id="10" name="Ovál 9"/>
          <p:cNvSpPr/>
          <p:nvPr/>
        </p:nvSpPr>
        <p:spPr>
          <a:xfrm>
            <a:off x="7297738" y="3800475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19</a:t>
            </a:r>
          </a:p>
        </p:txBody>
      </p:sp>
      <p:sp>
        <p:nvSpPr>
          <p:cNvPr id="11" name="Ovál 10"/>
          <p:cNvSpPr/>
          <p:nvPr/>
        </p:nvSpPr>
        <p:spPr>
          <a:xfrm>
            <a:off x="8212138" y="3819525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20</a:t>
            </a:r>
          </a:p>
        </p:txBody>
      </p:sp>
      <p:sp>
        <p:nvSpPr>
          <p:cNvPr id="21515" name="TextovéPole 11"/>
          <p:cNvSpPr txBox="1">
            <a:spLocks noChangeArrowheads="1"/>
          </p:cNvSpPr>
          <p:nvPr/>
        </p:nvSpPr>
        <p:spPr bwMode="auto">
          <a:xfrm>
            <a:off x="411163" y="549275"/>
            <a:ext cx="4387850" cy="4603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DOPLŇ DO DVACETI</a:t>
            </a:r>
          </a:p>
        </p:txBody>
      </p:sp>
      <p:sp>
        <p:nvSpPr>
          <p:cNvPr id="21516" name="TextovéPole 12"/>
          <p:cNvSpPr txBox="1">
            <a:spLocks noChangeArrowheads="1"/>
          </p:cNvSpPr>
          <p:nvPr/>
        </p:nvSpPr>
        <p:spPr bwMode="auto">
          <a:xfrm>
            <a:off x="5635625" y="620713"/>
            <a:ext cx="1676400" cy="13239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latin typeface="Arial Black" pitchFamily="34" charset="0"/>
              </a:rPr>
              <a:t>20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9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-23813" y="3454400"/>
            <a:ext cx="914401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21</a:t>
            </a:r>
          </a:p>
        </p:txBody>
      </p:sp>
      <p:sp>
        <p:nvSpPr>
          <p:cNvPr id="3" name="Ovál 2"/>
          <p:cNvSpPr/>
          <p:nvPr/>
        </p:nvSpPr>
        <p:spPr>
          <a:xfrm>
            <a:off x="890588" y="3468688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22</a:t>
            </a:r>
          </a:p>
        </p:txBody>
      </p:sp>
      <p:sp>
        <p:nvSpPr>
          <p:cNvPr id="4" name="Ovál 3"/>
          <p:cNvSpPr/>
          <p:nvPr/>
        </p:nvSpPr>
        <p:spPr>
          <a:xfrm>
            <a:off x="1804988" y="3500438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23</a:t>
            </a:r>
          </a:p>
        </p:txBody>
      </p:sp>
      <p:sp>
        <p:nvSpPr>
          <p:cNvPr id="5" name="Ovál 4"/>
          <p:cNvSpPr/>
          <p:nvPr/>
        </p:nvSpPr>
        <p:spPr>
          <a:xfrm>
            <a:off x="2697163" y="3500438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24</a:t>
            </a:r>
          </a:p>
        </p:txBody>
      </p:sp>
      <p:sp>
        <p:nvSpPr>
          <p:cNvPr id="6" name="Ovál 5"/>
          <p:cNvSpPr/>
          <p:nvPr/>
        </p:nvSpPr>
        <p:spPr>
          <a:xfrm>
            <a:off x="3582988" y="3500438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25</a:t>
            </a:r>
          </a:p>
        </p:txBody>
      </p:sp>
      <p:sp>
        <p:nvSpPr>
          <p:cNvPr id="7" name="Ovál 6"/>
          <p:cNvSpPr/>
          <p:nvPr/>
        </p:nvSpPr>
        <p:spPr>
          <a:xfrm>
            <a:off x="4497388" y="3500438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26</a:t>
            </a:r>
          </a:p>
        </p:txBody>
      </p:sp>
      <p:sp>
        <p:nvSpPr>
          <p:cNvPr id="8" name="Ovál 7"/>
          <p:cNvSpPr/>
          <p:nvPr/>
        </p:nvSpPr>
        <p:spPr>
          <a:xfrm>
            <a:off x="5411788" y="3500438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27</a:t>
            </a:r>
          </a:p>
        </p:txBody>
      </p:sp>
      <p:sp>
        <p:nvSpPr>
          <p:cNvPr id="9" name="Ovál 8"/>
          <p:cNvSpPr/>
          <p:nvPr/>
        </p:nvSpPr>
        <p:spPr>
          <a:xfrm>
            <a:off x="6399213" y="3500438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28</a:t>
            </a:r>
          </a:p>
        </p:txBody>
      </p:sp>
      <p:sp>
        <p:nvSpPr>
          <p:cNvPr id="10" name="Ovál 9"/>
          <p:cNvSpPr/>
          <p:nvPr/>
        </p:nvSpPr>
        <p:spPr>
          <a:xfrm>
            <a:off x="7315200" y="3481388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29</a:t>
            </a:r>
          </a:p>
        </p:txBody>
      </p:sp>
      <p:sp>
        <p:nvSpPr>
          <p:cNvPr id="11" name="Ovál 10"/>
          <p:cNvSpPr/>
          <p:nvPr/>
        </p:nvSpPr>
        <p:spPr>
          <a:xfrm>
            <a:off x="8229600" y="3481388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30</a:t>
            </a:r>
          </a:p>
        </p:txBody>
      </p:sp>
      <p:sp>
        <p:nvSpPr>
          <p:cNvPr id="22539" name="TextovéPole 11"/>
          <p:cNvSpPr txBox="1">
            <a:spLocks noChangeArrowheads="1"/>
          </p:cNvSpPr>
          <p:nvPr/>
        </p:nvSpPr>
        <p:spPr bwMode="auto">
          <a:xfrm>
            <a:off x="433388" y="436563"/>
            <a:ext cx="4537075" cy="4603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DOPLŇ DO TŘICETI</a:t>
            </a:r>
          </a:p>
        </p:txBody>
      </p:sp>
      <p:sp>
        <p:nvSpPr>
          <p:cNvPr id="22540" name="TextovéPole 12"/>
          <p:cNvSpPr txBox="1">
            <a:spLocks noChangeArrowheads="1"/>
          </p:cNvSpPr>
          <p:nvPr/>
        </p:nvSpPr>
        <p:spPr bwMode="auto">
          <a:xfrm>
            <a:off x="5868988" y="260350"/>
            <a:ext cx="1582737" cy="13239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solidFill>
                  <a:schemeClr val="bg1"/>
                </a:solidFill>
                <a:latin typeface="Arial Black" pitchFamily="34" charset="0"/>
              </a:rPr>
              <a:t>30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8" grpId="0" animBg="1"/>
      <p:bldP spid="9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-30163" y="3681413"/>
            <a:ext cx="914401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31</a:t>
            </a:r>
          </a:p>
        </p:txBody>
      </p:sp>
      <p:sp>
        <p:nvSpPr>
          <p:cNvPr id="3" name="Ovál 2"/>
          <p:cNvSpPr/>
          <p:nvPr/>
        </p:nvSpPr>
        <p:spPr>
          <a:xfrm>
            <a:off x="1781175" y="3673475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33</a:t>
            </a:r>
          </a:p>
        </p:txBody>
      </p:sp>
      <p:sp>
        <p:nvSpPr>
          <p:cNvPr id="4" name="Ovál 3"/>
          <p:cNvSpPr/>
          <p:nvPr/>
        </p:nvSpPr>
        <p:spPr>
          <a:xfrm>
            <a:off x="2720975" y="3644900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34</a:t>
            </a:r>
          </a:p>
        </p:txBody>
      </p:sp>
      <p:sp>
        <p:nvSpPr>
          <p:cNvPr id="5" name="Ovál 4"/>
          <p:cNvSpPr/>
          <p:nvPr/>
        </p:nvSpPr>
        <p:spPr>
          <a:xfrm>
            <a:off x="3613150" y="3681413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35</a:t>
            </a:r>
          </a:p>
        </p:txBody>
      </p:sp>
      <p:sp>
        <p:nvSpPr>
          <p:cNvPr id="6" name="Ovál 5"/>
          <p:cNvSpPr/>
          <p:nvPr/>
        </p:nvSpPr>
        <p:spPr>
          <a:xfrm>
            <a:off x="4527550" y="3681413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36</a:t>
            </a:r>
          </a:p>
        </p:txBody>
      </p:sp>
      <p:sp>
        <p:nvSpPr>
          <p:cNvPr id="7" name="Ovál 6"/>
          <p:cNvSpPr/>
          <p:nvPr/>
        </p:nvSpPr>
        <p:spPr>
          <a:xfrm>
            <a:off x="5441950" y="3681413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37</a:t>
            </a:r>
          </a:p>
        </p:txBody>
      </p:sp>
      <p:sp>
        <p:nvSpPr>
          <p:cNvPr id="8" name="Ovál 7"/>
          <p:cNvSpPr/>
          <p:nvPr/>
        </p:nvSpPr>
        <p:spPr>
          <a:xfrm>
            <a:off x="6356350" y="3681413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38</a:t>
            </a:r>
          </a:p>
        </p:txBody>
      </p:sp>
      <p:sp>
        <p:nvSpPr>
          <p:cNvPr id="9" name="Ovál 8"/>
          <p:cNvSpPr/>
          <p:nvPr/>
        </p:nvSpPr>
        <p:spPr>
          <a:xfrm>
            <a:off x="7270750" y="3681413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39</a:t>
            </a:r>
          </a:p>
        </p:txBody>
      </p:sp>
      <p:sp>
        <p:nvSpPr>
          <p:cNvPr id="10" name="Ovál 9"/>
          <p:cNvSpPr/>
          <p:nvPr/>
        </p:nvSpPr>
        <p:spPr>
          <a:xfrm>
            <a:off x="8185150" y="3644900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40</a:t>
            </a:r>
          </a:p>
        </p:txBody>
      </p:sp>
      <p:sp>
        <p:nvSpPr>
          <p:cNvPr id="23562" name="TextovéPole 10"/>
          <p:cNvSpPr txBox="1">
            <a:spLocks noChangeArrowheads="1"/>
          </p:cNvSpPr>
          <p:nvPr/>
        </p:nvSpPr>
        <p:spPr bwMode="auto">
          <a:xfrm>
            <a:off x="468313" y="549275"/>
            <a:ext cx="4251325" cy="460375"/>
          </a:xfrm>
          <a:prstGeom prst="rect">
            <a:avLst/>
          </a:prstGeom>
          <a:solidFill>
            <a:srgbClr val="0070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DOPLŇ DO ČTYŘICETI</a:t>
            </a:r>
          </a:p>
        </p:txBody>
      </p:sp>
      <p:sp>
        <p:nvSpPr>
          <p:cNvPr id="12" name="Ovál 11"/>
          <p:cNvSpPr/>
          <p:nvPr/>
        </p:nvSpPr>
        <p:spPr>
          <a:xfrm>
            <a:off x="866775" y="3681413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32</a:t>
            </a:r>
          </a:p>
        </p:txBody>
      </p:sp>
      <p:sp>
        <p:nvSpPr>
          <p:cNvPr id="23564" name="TextovéPole 12"/>
          <p:cNvSpPr txBox="1">
            <a:spLocks noChangeArrowheads="1"/>
          </p:cNvSpPr>
          <p:nvPr/>
        </p:nvSpPr>
        <p:spPr bwMode="auto">
          <a:xfrm>
            <a:off x="5441950" y="255588"/>
            <a:ext cx="1693863" cy="1323975"/>
          </a:xfrm>
          <a:prstGeom prst="rect">
            <a:avLst/>
          </a:prstGeom>
          <a:solidFill>
            <a:srgbClr val="0070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latin typeface="Trebuchet MS" pitchFamily="34" charset="0"/>
              </a:rPr>
              <a:t>40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10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8229600" y="3500438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50</a:t>
            </a:r>
          </a:p>
        </p:txBody>
      </p:sp>
      <p:sp>
        <p:nvSpPr>
          <p:cNvPr id="3" name="Ovál 2"/>
          <p:cNvSpPr/>
          <p:nvPr/>
        </p:nvSpPr>
        <p:spPr>
          <a:xfrm>
            <a:off x="7342188" y="355441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49</a:t>
            </a:r>
          </a:p>
        </p:txBody>
      </p:sp>
      <p:sp>
        <p:nvSpPr>
          <p:cNvPr id="4" name="Ovál 3"/>
          <p:cNvSpPr/>
          <p:nvPr/>
        </p:nvSpPr>
        <p:spPr>
          <a:xfrm>
            <a:off x="6427788" y="350996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48</a:t>
            </a:r>
          </a:p>
        </p:txBody>
      </p:sp>
      <p:sp>
        <p:nvSpPr>
          <p:cNvPr id="5" name="Ovál 4"/>
          <p:cNvSpPr/>
          <p:nvPr/>
        </p:nvSpPr>
        <p:spPr>
          <a:xfrm>
            <a:off x="5513388" y="351631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47</a:t>
            </a:r>
          </a:p>
        </p:txBody>
      </p:sp>
      <p:sp>
        <p:nvSpPr>
          <p:cNvPr id="6" name="Ovál 5"/>
          <p:cNvSpPr/>
          <p:nvPr/>
        </p:nvSpPr>
        <p:spPr>
          <a:xfrm>
            <a:off x="4592638" y="3500438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46</a:t>
            </a:r>
          </a:p>
        </p:txBody>
      </p:sp>
      <p:sp>
        <p:nvSpPr>
          <p:cNvPr id="7" name="Ovál 6"/>
          <p:cNvSpPr/>
          <p:nvPr/>
        </p:nvSpPr>
        <p:spPr>
          <a:xfrm>
            <a:off x="3636963" y="350996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45</a:t>
            </a:r>
          </a:p>
        </p:txBody>
      </p:sp>
      <p:sp>
        <p:nvSpPr>
          <p:cNvPr id="8" name="Ovál 7"/>
          <p:cNvSpPr/>
          <p:nvPr/>
        </p:nvSpPr>
        <p:spPr>
          <a:xfrm>
            <a:off x="2722563" y="350996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44</a:t>
            </a:r>
          </a:p>
        </p:txBody>
      </p:sp>
      <p:sp>
        <p:nvSpPr>
          <p:cNvPr id="9" name="Ovál 8"/>
          <p:cNvSpPr/>
          <p:nvPr/>
        </p:nvSpPr>
        <p:spPr>
          <a:xfrm>
            <a:off x="1808163" y="3500438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43</a:t>
            </a:r>
          </a:p>
        </p:txBody>
      </p:sp>
      <p:sp>
        <p:nvSpPr>
          <p:cNvPr id="10" name="Ovál 9"/>
          <p:cNvSpPr/>
          <p:nvPr/>
        </p:nvSpPr>
        <p:spPr>
          <a:xfrm>
            <a:off x="893763" y="351631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42</a:t>
            </a:r>
          </a:p>
        </p:txBody>
      </p:sp>
      <p:sp>
        <p:nvSpPr>
          <p:cNvPr id="11" name="Ovál 10"/>
          <p:cNvSpPr/>
          <p:nvPr/>
        </p:nvSpPr>
        <p:spPr>
          <a:xfrm>
            <a:off x="-20638" y="3516313"/>
            <a:ext cx="914401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41</a:t>
            </a:r>
          </a:p>
        </p:txBody>
      </p:sp>
      <p:sp>
        <p:nvSpPr>
          <p:cNvPr id="24587" name="TextovéPole 11"/>
          <p:cNvSpPr txBox="1">
            <a:spLocks noChangeArrowheads="1"/>
          </p:cNvSpPr>
          <p:nvPr/>
        </p:nvSpPr>
        <p:spPr bwMode="auto">
          <a:xfrm>
            <a:off x="611188" y="620713"/>
            <a:ext cx="4438650" cy="46196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DOPLŇ DO PADESÁTI</a:t>
            </a:r>
          </a:p>
        </p:txBody>
      </p:sp>
      <p:sp>
        <p:nvSpPr>
          <p:cNvPr id="24588" name="TextovéPole 12"/>
          <p:cNvSpPr txBox="1">
            <a:spLocks noChangeArrowheads="1"/>
          </p:cNvSpPr>
          <p:nvPr/>
        </p:nvSpPr>
        <p:spPr bwMode="auto">
          <a:xfrm>
            <a:off x="5724525" y="476250"/>
            <a:ext cx="1800225" cy="13239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latin typeface="Arial Black" pitchFamily="34" charset="0"/>
              </a:rPr>
              <a:t>50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8283575" y="3716338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60</a:t>
            </a:r>
          </a:p>
        </p:txBody>
      </p:sp>
      <p:sp>
        <p:nvSpPr>
          <p:cNvPr id="3" name="Ovál 2"/>
          <p:cNvSpPr/>
          <p:nvPr/>
        </p:nvSpPr>
        <p:spPr>
          <a:xfrm>
            <a:off x="7369175" y="3733800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59</a:t>
            </a:r>
          </a:p>
        </p:txBody>
      </p:sp>
      <p:sp>
        <p:nvSpPr>
          <p:cNvPr id="4" name="Ovál 3"/>
          <p:cNvSpPr/>
          <p:nvPr/>
        </p:nvSpPr>
        <p:spPr>
          <a:xfrm>
            <a:off x="6405563" y="3743325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58</a:t>
            </a:r>
          </a:p>
        </p:txBody>
      </p:sp>
      <p:sp>
        <p:nvSpPr>
          <p:cNvPr id="5" name="Ovál 4"/>
          <p:cNvSpPr/>
          <p:nvPr/>
        </p:nvSpPr>
        <p:spPr>
          <a:xfrm>
            <a:off x="5491163" y="3733800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57</a:t>
            </a:r>
          </a:p>
        </p:txBody>
      </p:sp>
      <p:sp>
        <p:nvSpPr>
          <p:cNvPr id="6" name="Ovál 5"/>
          <p:cNvSpPr/>
          <p:nvPr/>
        </p:nvSpPr>
        <p:spPr>
          <a:xfrm>
            <a:off x="4592638" y="3733800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56</a:t>
            </a:r>
          </a:p>
        </p:txBody>
      </p:sp>
      <p:sp>
        <p:nvSpPr>
          <p:cNvPr id="7" name="Ovál 6"/>
          <p:cNvSpPr/>
          <p:nvPr/>
        </p:nvSpPr>
        <p:spPr>
          <a:xfrm>
            <a:off x="3660775" y="3733800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55</a:t>
            </a:r>
          </a:p>
        </p:txBody>
      </p:sp>
      <p:sp>
        <p:nvSpPr>
          <p:cNvPr id="8" name="Ovál 7"/>
          <p:cNvSpPr/>
          <p:nvPr/>
        </p:nvSpPr>
        <p:spPr>
          <a:xfrm>
            <a:off x="2743200" y="3733800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54</a:t>
            </a:r>
          </a:p>
        </p:txBody>
      </p:sp>
      <p:sp>
        <p:nvSpPr>
          <p:cNvPr id="9" name="Ovál 8"/>
          <p:cNvSpPr/>
          <p:nvPr/>
        </p:nvSpPr>
        <p:spPr>
          <a:xfrm>
            <a:off x="1828800" y="3743325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53</a:t>
            </a:r>
          </a:p>
        </p:txBody>
      </p:sp>
      <p:sp>
        <p:nvSpPr>
          <p:cNvPr id="10" name="Ovál 9"/>
          <p:cNvSpPr/>
          <p:nvPr/>
        </p:nvSpPr>
        <p:spPr>
          <a:xfrm>
            <a:off x="914400" y="3743325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52</a:t>
            </a:r>
          </a:p>
        </p:txBody>
      </p:sp>
      <p:sp>
        <p:nvSpPr>
          <p:cNvPr id="11" name="Ovál 10"/>
          <p:cNvSpPr/>
          <p:nvPr/>
        </p:nvSpPr>
        <p:spPr>
          <a:xfrm>
            <a:off x="0" y="3733800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51</a:t>
            </a:r>
          </a:p>
        </p:txBody>
      </p:sp>
      <p:sp>
        <p:nvSpPr>
          <p:cNvPr id="25611" name="TextovéPole 11"/>
          <p:cNvSpPr txBox="1">
            <a:spLocks noChangeArrowheads="1"/>
          </p:cNvSpPr>
          <p:nvPr/>
        </p:nvSpPr>
        <p:spPr bwMode="auto">
          <a:xfrm>
            <a:off x="827088" y="476250"/>
            <a:ext cx="4608512" cy="461963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DOPLŇ DO ŠEDESÁTI</a:t>
            </a:r>
          </a:p>
        </p:txBody>
      </p:sp>
      <p:sp>
        <p:nvSpPr>
          <p:cNvPr id="25612" name="TextovéPole 12"/>
          <p:cNvSpPr txBox="1">
            <a:spLocks noChangeArrowheads="1"/>
          </p:cNvSpPr>
          <p:nvPr/>
        </p:nvSpPr>
        <p:spPr bwMode="auto">
          <a:xfrm>
            <a:off x="5795963" y="476250"/>
            <a:ext cx="1728787" cy="1323975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latin typeface="Arial Black" pitchFamily="34" charset="0"/>
              </a:rPr>
              <a:t>60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8272463" y="3762375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70</a:t>
            </a:r>
          </a:p>
        </p:txBody>
      </p:sp>
      <p:sp>
        <p:nvSpPr>
          <p:cNvPr id="3" name="Ovál 2"/>
          <p:cNvSpPr/>
          <p:nvPr/>
        </p:nvSpPr>
        <p:spPr>
          <a:xfrm>
            <a:off x="7358063" y="3759200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69</a:t>
            </a:r>
          </a:p>
        </p:txBody>
      </p:sp>
      <p:sp>
        <p:nvSpPr>
          <p:cNvPr id="4" name="Ovál 3"/>
          <p:cNvSpPr/>
          <p:nvPr/>
        </p:nvSpPr>
        <p:spPr>
          <a:xfrm>
            <a:off x="6421438" y="3759200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68</a:t>
            </a:r>
          </a:p>
        </p:txBody>
      </p:sp>
      <p:sp>
        <p:nvSpPr>
          <p:cNvPr id="5" name="Ovál 4"/>
          <p:cNvSpPr/>
          <p:nvPr/>
        </p:nvSpPr>
        <p:spPr>
          <a:xfrm>
            <a:off x="5507038" y="3759200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67</a:t>
            </a:r>
          </a:p>
        </p:txBody>
      </p:sp>
      <p:sp>
        <p:nvSpPr>
          <p:cNvPr id="6" name="Ovál 5"/>
          <p:cNvSpPr/>
          <p:nvPr/>
        </p:nvSpPr>
        <p:spPr>
          <a:xfrm>
            <a:off x="4573588" y="3790950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66</a:t>
            </a:r>
          </a:p>
        </p:txBody>
      </p:sp>
      <p:sp>
        <p:nvSpPr>
          <p:cNvPr id="7" name="Ovál 6"/>
          <p:cNvSpPr/>
          <p:nvPr/>
        </p:nvSpPr>
        <p:spPr>
          <a:xfrm>
            <a:off x="3657600" y="3786188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65</a:t>
            </a:r>
          </a:p>
        </p:txBody>
      </p:sp>
      <p:sp>
        <p:nvSpPr>
          <p:cNvPr id="8" name="Ovál 7"/>
          <p:cNvSpPr/>
          <p:nvPr/>
        </p:nvSpPr>
        <p:spPr>
          <a:xfrm>
            <a:off x="2747963" y="3716338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64</a:t>
            </a:r>
          </a:p>
        </p:txBody>
      </p:sp>
      <p:sp>
        <p:nvSpPr>
          <p:cNvPr id="9" name="Ovál 8"/>
          <p:cNvSpPr/>
          <p:nvPr/>
        </p:nvSpPr>
        <p:spPr>
          <a:xfrm>
            <a:off x="1828800" y="3754438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63</a:t>
            </a:r>
          </a:p>
        </p:txBody>
      </p:sp>
      <p:sp>
        <p:nvSpPr>
          <p:cNvPr id="10" name="Ovál 9"/>
          <p:cNvSpPr/>
          <p:nvPr/>
        </p:nvSpPr>
        <p:spPr>
          <a:xfrm>
            <a:off x="914400" y="3759200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62</a:t>
            </a:r>
          </a:p>
        </p:txBody>
      </p:sp>
      <p:sp>
        <p:nvSpPr>
          <p:cNvPr id="11" name="Ovál 10"/>
          <p:cNvSpPr/>
          <p:nvPr/>
        </p:nvSpPr>
        <p:spPr>
          <a:xfrm>
            <a:off x="0" y="3790950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61</a:t>
            </a:r>
          </a:p>
        </p:txBody>
      </p:sp>
      <p:sp>
        <p:nvSpPr>
          <p:cNvPr id="26635" name="TextovéPole 11"/>
          <p:cNvSpPr txBox="1">
            <a:spLocks noChangeArrowheads="1"/>
          </p:cNvSpPr>
          <p:nvPr/>
        </p:nvSpPr>
        <p:spPr bwMode="auto">
          <a:xfrm>
            <a:off x="457200" y="549275"/>
            <a:ext cx="4762500" cy="460375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DOPLŇ DO ŠEDESÁTI</a:t>
            </a:r>
          </a:p>
        </p:txBody>
      </p:sp>
      <p:sp>
        <p:nvSpPr>
          <p:cNvPr id="26636" name="TextovéPole 12"/>
          <p:cNvSpPr txBox="1">
            <a:spLocks noChangeArrowheads="1"/>
          </p:cNvSpPr>
          <p:nvPr/>
        </p:nvSpPr>
        <p:spPr bwMode="auto">
          <a:xfrm>
            <a:off x="5724525" y="549275"/>
            <a:ext cx="1727200" cy="1322388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latin typeface="Arial Black" pitchFamily="34" charset="0"/>
              </a:rPr>
              <a:t>70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7" grpId="0" animBg="1"/>
      <p:bldP spid="8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8229600" y="3663950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80</a:t>
            </a:r>
          </a:p>
        </p:txBody>
      </p:sp>
      <p:sp>
        <p:nvSpPr>
          <p:cNvPr id="3" name="Ovál 2"/>
          <p:cNvSpPr/>
          <p:nvPr/>
        </p:nvSpPr>
        <p:spPr>
          <a:xfrm>
            <a:off x="7334250" y="3660775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79</a:t>
            </a:r>
          </a:p>
        </p:txBody>
      </p:sp>
      <p:sp>
        <p:nvSpPr>
          <p:cNvPr id="4" name="Ovál 3"/>
          <p:cNvSpPr/>
          <p:nvPr/>
        </p:nvSpPr>
        <p:spPr>
          <a:xfrm>
            <a:off x="6396038" y="3660775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78</a:t>
            </a:r>
          </a:p>
        </p:txBody>
      </p:sp>
      <p:sp>
        <p:nvSpPr>
          <p:cNvPr id="5" name="Ovál 4"/>
          <p:cNvSpPr/>
          <p:nvPr/>
        </p:nvSpPr>
        <p:spPr>
          <a:xfrm>
            <a:off x="5481638" y="3673475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77</a:t>
            </a:r>
          </a:p>
        </p:txBody>
      </p:sp>
      <p:sp>
        <p:nvSpPr>
          <p:cNvPr id="6" name="Ovál 5"/>
          <p:cNvSpPr/>
          <p:nvPr/>
        </p:nvSpPr>
        <p:spPr>
          <a:xfrm>
            <a:off x="4552950" y="3673475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76</a:t>
            </a:r>
          </a:p>
        </p:txBody>
      </p:sp>
      <p:sp>
        <p:nvSpPr>
          <p:cNvPr id="7" name="Ovál 6"/>
          <p:cNvSpPr/>
          <p:nvPr/>
        </p:nvSpPr>
        <p:spPr>
          <a:xfrm>
            <a:off x="3638550" y="3673475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75</a:t>
            </a:r>
          </a:p>
        </p:txBody>
      </p:sp>
      <p:sp>
        <p:nvSpPr>
          <p:cNvPr id="8" name="Ovál 7"/>
          <p:cNvSpPr/>
          <p:nvPr/>
        </p:nvSpPr>
        <p:spPr>
          <a:xfrm>
            <a:off x="2727325" y="3644900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74</a:t>
            </a:r>
          </a:p>
        </p:txBody>
      </p:sp>
      <p:sp>
        <p:nvSpPr>
          <p:cNvPr id="9" name="Ovál 8"/>
          <p:cNvSpPr/>
          <p:nvPr/>
        </p:nvSpPr>
        <p:spPr>
          <a:xfrm>
            <a:off x="1812925" y="3673475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73</a:t>
            </a:r>
          </a:p>
        </p:txBody>
      </p:sp>
      <p:sp>
        <p:nvSpPr>
          <p:cNvPr id="10" name="Ovál 9"/>
          <p:cNvSpPr/>
          <p:nvPr/>
        </p:nvSpPr>
        <p:spPr>
          <a:xfrm>
            <a:off x="914400" y="3644900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72</a:t>
            </a:r>
          </a:p>
        </p:txBody>
      </p:sp>
      <p:sp>
        <p:nvSpPr>
          <p:cNvPr id="11" name="Ovál 10"/>
          <p:cNvSpPr/>
          <p:nvPr/>
        </p:nvSpPr>
        <p:spPr>
          <a:xfrm>
            <a:off x="0" y="3673475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71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57200" y="620713"/>
            <a:ext cx="3467100" cy="83026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DOPLŇ DO OSMDESÁTI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010150" y="549275"/>
            <a:ext cx="1843088" cy="13223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latin typeface="Arial Black" pitchFamily="34" charset="0"/>
              </a:rPr>
              <a:t>80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7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8301038" y="3730625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90</a:t>
            </a:r>
          </a:p>
        </p:txBody>
      </p:sp>
      <p:sp>
        <p:nvSpPr>
          <p:cNvPr id="3" name="Ovál 2"/>
          <p:cNvSpPr/>
          <p:nvPr/>
        </p:nvSpPr>
        <p:spPr>
          <a:xfrm>
            <a:off x="7397750" y="3763963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89</a:t>
            </a:r>
          </a:p>
        </p:txBody>
      </p:sp>
      <p:sp>
        <p:nvSpPr>
          <p:cNvPr id="4" name="Ovál 3"/>
          <p:cNvSpPr/>
          <p:nvPr/>
        </p:nvSpPr>
        <p:spPr>
          <a:xfrm>
            <a:off x="6483350" y="3730625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88</a:t>
            </a:r>
          </a:p>
        </p:txBody>
      </p:sp>
      <p:sp>
        <p:nvSpPr>
          <p:cNvPr id="5" name="Ovál 4"/>
          <p:cNvSpPr/>
          <p:nvPr/>
        </p:nvSpPr>
        <p:spPr>
          <a:xfrm>
            <a:off x="5548313" y="3749675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87</a:t>
            </a:r>
          </a:p>
        </p:txBody>
      </p:sp>
      <p:sp>
        <p:nvSpPr>
          <p:cNvPr id="6" name="Ovál 5"/>
          <p:cNvSpPr/>
          <p:nvPr/>
        </p:nvSpPr>
        <p:spPr>
          <a:xfrm>
            <a:off x="4633913" y="3730625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86</a:t>
            </a:r>
          </a:p>
        </p:txBody>
      </p:sp>
      <p:sp>
        <p:nvSpPr>
          <p:cNvPr id="7" name="Ovál 6"/>
          <p:cNvSpPr/>
          <p:nvPr/>
        </p:nvSpPr>
        <p:spPr>
          <a:xfrm>
            <a:off x="3719513" y="3730625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85</a:t>
            </a:r>
          </a:p>
        </p:txBody>
      </p:sp>
      <p:sp>
        <p:nvSpPr>
          <p:cNvPr id="8" name="Ovál 7"/>
          <p:cNvSpPr/>
          <p:nvPr/>
        </p:nvSpPr>
        <p:spPr>
          <a:xfrm>
            <a:off x="2789238" y="3730625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84</a:t>
            </a:r>
          </a:p>
        </p:txBody>
      </p:sp>
      <p:sp>
        <p:nvSpPr>
          <p:cNvPr id="9" name="Ovál 8"/>
          <p:cNvSpPr/>
          <p:nvPr/>
        </p:nvSpPr>
        <p:spPr>
          <a:xfrm>
            <a:off x="1844675" y="3730625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83</a:t>
            </a:r>
          </a:p>
        </p:txBody>
      </p:sp>
      <p:sp>
        <p:nvSpPr>
          <p:cNvPr id="10" name="Ovál 9"/>
          <p:cNvSpPr/>
          <p:nvPr/>
        </p:nvSpPr>
        <p:spPr>
          <a:xfrm>
            <a:off x="895350" y="3716338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82</a:t>
            </a:r>
          </a:p>
        </p:txBody>
      </p:sp>
      <p:sp>
        <p:nvSpPr>
          <p:cNvPr id="11" name="Ovál 10"/>
          <p:cNvSpPr/>
          <p:nvPr/>
        </p:nvSpPr>
        <p:spPr>
          <a:xfrm>
            <a:off x="-11113" y="3730625"/>
            <a:ext cx="914401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81</a:t>
            </a:r>
          </a:p>
        </p:txBody>
      </p:sp>
      <p:sp>
        <p:nvSpPr>
          <p:cNvPr id="28683" name="TextovéPole 11"/>
          <p:cNvSpPr txBox="1">
            <a:spLocks noChangeArrowheads="1"/>
          </p:cNvSpPr>
          <p:nvPr/>
        </p:nvSpPr>
        <p:spPr bwMode="auto">
          <a:xfrm>
            <a:off x="323850" y="404813"/>
            <a:ext cx="3743325" cy="830262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DOPLŇ DO DEVADESÁTI</a:t>
            </a:r>
          </a:p>
        </p:txBody>
      </p:sp>
      <p:sp>
        <p:nvSpPr>
          <p:cNvPr id="28684" name="TextovéPole 12"/>
          <p:cNvSpPr txBox="1">
            <a:spLocks noChangeArrowheads="1"/>
          </p:cNvSpPr>
          <p:nvPr/>
        </p:nvSpPr>
        <p:spPr bwMode="auto">
          <a:xfrm>
            <a:off x="5219700" y="404813"/>
            <a:ext cx="1620838" cy="1323975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latin typeface="Arial Black" pitchFamily="34" charset="0"/>
              </a:rPr>
              <a:t>90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7" grpId="0" animBg="1"/>
      <p:bldP spid="9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8313738" y="3644900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</a:rPr>
              <a:t>100</a:t>
            </a:r>
          </a:p>
        </p:txBody>
      </p:sp>
      <p:sp>
        <p:nvSpPr>
          <p:cNvPr id="3" name="Ovál 2"/>
          <p:cNvSpPr/>
          <p:nvPr/>
        </p:nvSpPr>
        <p:spPr>
          <a:xfrm>
            <a:off x="7353300" y="3644900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99</a:t>
            </a:r>
          </a:p>
        </p:txBody>
      </p:sp>
      <p:sp>
        <p:nvSpPr>
          <p:cNvPr id="4" name="Ovál 3"/>
          <p:cNvSpPr/>
          <p:nvPr/>
        </p:nvSpPr>
        <p:spPr>
          <a:xfrm>
            <a:off x="6438900" y="3644900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98</a:t>
            </a:r>
          </a:p>
        </p:txBody>
      </p:sp>
      <p:sp>
        <p:nvSpPr>
          <p:cNvPr id="5" name="Ovál 4"/>
          <p:cNvSpPr/>
          <p:nvPr/>
        </p:nvSpPr>
        <p:spPr>
          <a:xfrm>
            <a:off x="5522913" y="3644900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97</a:t>
            </a:r>
          </a:p>
        </p:txBody>
      </p:sp>
      <p:sp>
        <p:nvSpPr>
          <p:cNvPr id="6" name="Ovál 5"/>
          <p:cNvSpPr/>
          <p:nvPr/>
        </p:nvSpPr>
        <p:spPr>
          <a:xfrm>
            <a:off x="4608513" y="3644900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96</a:t>
            </a:r>
          </a:p>
        </p:txBody>
      </p:sp>
      <p:sp>
        <p:nvSpPr>
          <p:cNvPr id="7" name="Ovál 6"/>
          <p:cNvSpPr/>
          <p:nvPr/>
        </p:nvSpPr>
        <p:spPr>
          <a:xfrm>
            <a:off x="3694113" y="3644900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95</a:t>
            </a:r>
          </a:p>
        </p:txBody>
      </p:sp>
      <p:sp>
        <p:nvSpPr>
          <p:cNvPr id="8" name="Ovál 7"/>
          <p:cNvSpPr/>
          <p:nvPr/>
        </p:nvSpPr>
        <p:spPr>
          <a:xfrm>
            <a:off x="2779713" y="3644900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94</a:t>
            </a:r>
          </a:p>
        </p:txBody>
      </p:sp>
      <p:sp>
        <p:nvSpPr>
          <p:cNvPr id="9" name="Ovál 8"/>
          <p:cNvSpPr/>
          <p:nvPr/>
        </p:nvSpPr>
        <p:spPr>
          <a:xfrm>
            <a:off x="1865313" y="3644900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93</a:t>
            </a:r>
          </a:p>
        </p:txBody>
      </p:sp>
      <p:sp>
        <p:nvSpPr>
          <p:cNvPr id="10" name="Ovál 9"/>
          <p:cNvSpPr/>
          <p:nvPr/>
        </p:nvSpPr>
        <p:spPr>
          <a:xfrm>
            <a:off x="914400" y="3644900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92</a:t>
            </a:r>
          </a:p>
        </p:txBody>
      </p:sp>
      <p:sp>
        <p:nvSpPr>
          <p:cNvPr id="11" name="Ovál 10"/>
          <p:cNvSpPr/>
          <p:nvPr/>
        </p:nvSpPr>
        <p:spPr>
          <a:xfrm>
            <a:off x="0" y="3644900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57200" y="692150"/>
            <a:ext cx="4151313" cy="461963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DOPLŇ DO STA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364163" y="549275"/>
            <a:ext cx="2446337" cy="132238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solidFill>
                  <a:schemeClr val="bg1"/>
                </a:solidFill>
                <a:latin typeface="Arial Black" pitchFamily="34" charset="0"/>
              </a:rPr>
              <a:t>100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8" grpId="0" animBg="1"/>
      <p:bldP spid="9" grpId="0" animBg="1"/>
      <p:bldP spid="11" grpId="0" animBg="1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386</TotalTime>
  <Words>303</Words>
  <Application>Microsoft Office PowerPoint</Application>
  <PresentationFormat>Předvádění na obrazovce (4:3)</PresentationFormat>
  <Paragraphs>176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Snímek 1</vt:lpstr>
      <vt:lpstr>Snímek 2</vt:lpstr>
      <vt:lpstr>ČÍSELNÝ OBOR OD O DO 100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ČÍSELNÝ OBOR OD O DO 100</dc:title>
  <dc:creator>Roman</dc:creator>
  <cp:lastModifiedBy>Erika Pospíšilová</cp:lastModifiedBy>
  <cp:revision>30</cp:revision>
  <dcterms:created xsi:type="dcterms:W3CDTF">2012-03-07T16:26:04Z</dcterms:created>
  <dcterms:modified xsi:type="dcterms:W3CDTF">2012-10-12T14:57:37Z</dcterms:modified>
</cp:coreProperties>
</file>