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69" r:id="rId2"/>
    <p:sldId id="270" r:id="rId3"/>
    <p:sldId id="256" r:id="rId4"/>
    <p:sldId id="258" r:id="rId5"/>
    <p:sldId id="259" r:id="rId6"/>
    <p:sldId id="265" r:id="rId7"/>
    <p:sldId id="266" r:id="rId8"/>
    <p:sldId id="257" r:id="rId9"/>
    <p:sldId id="263" r:id="rId10"/>
    <p:sldId id="268" r:id="rId11"/>
    <p:sldId id="27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83" autoAdjust="0"/>
  </p:normalViewPr>
  <p:slideViewPr>
    <p:cSldViewPr>
      <p:cViewPr varScale="1">
        <p:scale>
          <a:sx n="66" d="100"/>
          <a:sy n="66" d="100"/>
        </p:scale>
        <p:origin x="-636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D5967FB-E12B-4C0E-AFFE-1FCC00ABF51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8E61F11-9F6B-47C3-8FDB-EFCD7B54A1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E61F11-9F6B-47C3-8FDB-EFCD7B54A1F9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E61F11-9F6B-47C3-8FDB-EFCD7B54A1F9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E61F11-9F6B-47C3-8FDB-EFCD7B54A1F9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E61F11-9F6B-47C3-8FDB-EFCD7B54A1F9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E61F11-9F6B-47C3-8FDB-EFCD7B54A1F9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E61F11-9F6B-47C3-8FDB-EFCD7B54A1F9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E61F11-9F6B-47C3-8FDB-EFCD7B54A1F9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55558C7-4346-48AB-BFFB-4B765001780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E61F11-9F6B-47C3-8FDB-EFCD7B54A1F9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90F6187-A28B-4F65-86C8-4905B23F1A6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E61F11-9F6B-47C3-8FDB-EFCD7B54A1F9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89E39-B799-4AF4-B07A-404D519DCED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500A7-A6CE-427A-96E3-F34AFE129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6B583-B663-4079-9D70-657ED2379F56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05ABF-D2B2-48CB-9C76-4112F29D0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D4E14-A87A-49F1-B9F2-C83468D88BE8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3551E9-7B3C-405B-AA72-23D52441E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70983-1FBA-4084-BE55-C2ECCA740E6C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2985C-0D4E-48A8-B7F5-6BDB6A86E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423D3-A3BF-40CF-A09F-9DEE2608786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D5B43-211E-4624-AD0C-B08D712DCC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6C562-27B5-4C68-B80A-FA169F0DDFB6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5B11F-E7D3-4993-8E9E-D1899D3A21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C8210-A36B-4030-B71E-349205C3AE61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24116-A143-4358-BF6C-2F9963B08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2EE3E-E331-424E-B4AB-B972C7924D2F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DE0E5-8E2E-4D6F-A76C-06D94A3F3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9927D-B1EB-41B8-AFC4-EB4273D84A9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F99A9-B4B4-45ED-A2D9-A98ABD82E7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67951-FA23-49FB-9586-5859833F1430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5905F-6992-42B0-A57F-0F21260772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848D9-B963-4ACC-BB17-4C1A722F07E1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C2338-8BB6-4BCB-A130-C9EF8471B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AD4E36EF-2D45-4092-B13B-280F8EAF4A9E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8C73E227-2E89-4AE3-BA0E-8030AE16C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4" r:id="rId2"/>
    <p:sldLayoutId id="2147483816" r:id="rId3"/>
    <p:sldLayoutId id="2147483813" r:id="rId4"/>
    <p:sldLayoutId id="2147483812" r:id="rId5"/>
    <p:sldLayoutId id="2147483811" r:id="rId6"/>
    <p:sldLayoutId id="2147483810" r:id="rId7"/>
    <p:sldLayoutId id="2147483809" r:id="rId8"/>
    <p:sldLayoutId id="2147483817" r:id="rId9"/>
    <p:sldLayoutId id="2147483808" r:id="rId10"/>
    <p:sldLayoutId id="2147483807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eaLnBrk="0" fontAlgn="base" hangingPunct="0">
        <a:spcBef>
          <a:spcPct val="0"/>
        </a:spcBef>
        <a:spcAft>
          <a:spcPct val="0"/>
        </a:spcAft>
        <a:defRPr lang="en-US" sz="5300" b="1" kern="1200" dirty="0">
          <a:solidFill>
            <a:srgbClr val="171B73"/>
          </a:solidFill>
          <a:latin typeface="+mj-lt"/>
          <a:ea typeface="+mj-lt"/>
          <a:cs typeface="+mj-lt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eaLnBrk="0" fontAlgn="base" hangingPunct="0">
        <a:spcBef>
          <a:spcPct val="20000"/>
        </a:spcBef>
        <a:spcAft>
          <a:spcPct val="0"/>
        </a:spcAft>
        <a:buClr>
          <a:srgbClr val="C43D1F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eaLnBrk="0" fontAlgn="base" hangingPunct="0">
        <a:spcBef>
          <a:spcPct val="20000"/>
        </a:spcBef>
        <a:spcAft>
          <a:spcPct val="0"/>
        </a:spcAft>
        <a:buClr>
          <a:srgbClr val="B42469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7B309B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750" y="620713"/>
            <a:ext cx="8424738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Název školy: </a:t>
            </a:r>
            <a:r>
              <a:rPr lang="cs-CZ" sz="2400" dirty="0">
                <a:solidFill>
                  <a:srgbClr val="344882"/>
                </a:solidFill>
                <a:latin typeface="Arial Black" pitchFamily="34" charset="0"/>
              </a:rPr>
              <a:t>Speciální základní škola, Louny, </a:t>
            </a:r>
            <a:r>
              <a:rPr lang="cs-CZ" sz="2400" dirty="0" err="1">
                <a:solidFill>
                  <a:srgbClr val="344882"/>
                </a:solidFill>
                <a:latin typeface="Arial Black" pitchFamily="34" charset="0"/>
              </a:rPr>
              <a:t>Poděbradova</a:t>
            </a:r>
            <a:r>
              <a:rPr lang="cs-CZ" sz="2400" dirty="0">
                <a:solidFill>
                  <a:srgbClr val="344882"/>
                </a:solidFill>
                <a:latin typeface="Arial Black" pitchFamily="34" charset="0"/>
              </a:rPr>
              <a:t> 640, příspěvková organizace</a:t>
            </a:r>
            <a:br>
              <a:rPr lang="cs-CZ" sz="2400" dirty="0">
                <a:solidFill>
                  <a:srgbClr val="344882"/>
                </a:solidFill>
                <a:latin typeface="Arial Black" pitchFamily="34" charset="0"/>
              </a:rPr>
            </a:br>
            <a:endParaRPr lang="cs-CZ" sz="2400" dirty="0">
              <a:solidFill>
                <a:srgbClr val="344882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Autor : </a:t>
            </a:r>
            <a:r>
              <a:rPr lang="cs-CZ" sz="2400" dirty="0">
                <a:solidFill>
                  <a:srgbClr val="344882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>
              <a:solidFill>
                <a:srgbClr val="344882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Název materiálu: </a:t>
            </a:r>
          </a:p>
          <a:p>
            <a:r>
              <a:rPr lang="cs-CZ" sz="2000" dirty="0">
                <a:latin typeface="Arial Black" pitchFamily="34" charset="0"/>
              </a:rPr>
              <a:t>VY_ </a:t>
            </a:r>
            <a:r>
              <a:rPr lang="cs-CZ" sz="2000" dirty="0" smtClean="0">
                <a:latin typeface="Arial Black" pitchFamily="34" charset="0"/>
              </a:rPr>
              <a:t>32_INOVACE_13_V_M_HŠ_</a:t>
            </a:r>
            <a:r>
              <a:rPr lang="cs-CZ" sz="2000" dirty="0" smtClean="0">
                <a:solidFill>
                  <a:srgbClr val="344882"/>
                </a:solidFill>
                <a:latin typeface="Arial Black" pitchFamily="34" charset="0"/>
              </a:rPr>
              <a:t>KOLIK </a:t>
            </a:r>
            <a:r>
              <a:rPr lang="cs-CZ" sz="2000" dirty="0">
                <a:solidFill>
                  <a:srgbClr val="344882"/>
                </a:solidFill>
                <a:latin typeface="Arial Black" pitchFamily="34" charset="0"/>
              </a:rPr>
              <a:t>JE HODIN? </a:t>
            </a:r>
            <a:r>
              <a:rPr lang="cs-CZ" sz="2000" dirty="0" smtClean="0">
                <a:solidFill>
                  <a:srgbClr val="344882"/>
                </a:solidFill>
                <a:latin typeface="Arial Black" pitchFamily="34" charset="0"/>
              </a:rPr>
              <a:t>II</a:t>
            </a:r>
          </a:p>
          <a:p>
            <a:endParaRPr lang="cs-CZ" sz="2000" dirty="0">
              <a:solidFill>
                <a:srgbClr val="344882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Téma: </a:t>
            </a:r>
            <a:r>
              <a:rPr lang="cs-CZ" sz="2400" dirty="0">
                <a:solidFill>
                  <a:srgbClr val="344882"/>
                </a:solidFill>
                <a:latin typeface="Arial Black" pitchFamily="34" charset="0"/>
              </a:rPr>
              <a:t>HODINY-URČOVÁNÍ ČASU (CELÁ HODINA , ČTVRTHODINA , PŮLHODINA , TŘIČTVRTĚHODINA)</a:t>
            </a:r>
          </a:p>
          <a:p>
            <a:r>
              <a:rPr lang="cs-CZ" sz="2400" dirty="0">
                <a:latin typeface="Arial Black" pitchFamily="34" charset="0"/>
              </a:rPr>
              <a:t>Název sady: </a:t>
            </a:r>
            <a:r>
              <a:rPr lang="cs-CZ" sz="2400" dirty="0">
                <a:solidFill>
                  <a:srgbClr val="344882"/>
                </a:solidFill>
                <a:latin typeface="Arial Black" pitchFamily="34" charset="0"/>
              </a:rPr>
              <a:t>Matematika – HŠ</a:t>
            </a:r>
          </a:p>
          <a:p>
            <a:r>
              <a:rPr lang="cs-CZ" sz="2400" dirty="0">
                <a:solidFill>
                  <a:schemeClr val="tx2"/>
                </a:solidFill>
                <a:latin typeface="Arial Black" pitchFamily="34" charset="0"/>
              </a:rPr>
              <a:t>Číslo projektu:  CZ.1.07/1.4.00/21.340</a:t>
            </a:r>
            <a:r>
              <a:rPr lang="cs-CZ" sz="2400" dirty="0">
                <a:solidFill>
                  <a:schemeClr val="tx2"/>
                </a:solidFill>
                <a:latin typeface="Verdana" pitchFamily="34" charset="0"/>
              </a:rPr>
              <a:t>7</a:t>
            </a:r>
            <a:br>
              <a:rPr lang="cs-CZ" sz="2400" dirty="0">
                <a:solidFill>
                  <a:schemeClr val="tx2"/>
                </a:solidFill>
                <a:latin typeface="Verdana" pitchFamily="34" charset="0"/>
              </a:rPr>
            </a:br>
            <a:endParaRPr lang="cs-CZ" sz="2400" dirty="0">
              <a:solidFill>
                <a:schemeClr val="tx2"/>
              </a:solidFill>
              <a:latin typeface="Arial Black" pitchFamily="34" charset="0"/>
            </a:endParaRPr>
          </a:p>
        </p:txBody>
      </p:sp>
      <p:pic>
        <p:nvPicPr>
          <p:cNvPr id="14338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300663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538" y="404813"/>
            <a:ext cx="8785225" cy="60007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itchFamily="34" charset="0"/>
              </a:rPr>
              <a:t>Anotace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Materiál je určený pro žáky </a:t>
            </a:r>
            <a:r>
              <a:rPr lang="cs-CZ" sz="2400" dirty="0" smtClean="0">
                <a:latin typeface="Arial Black" pitchFamily="34" charset="0"/>
              </a:rPr>
              <a:t>7. ročníku speciální třídy, </a:t>
            </a:r>
            <a:r>
              <a:rPr lang="cs-CZ" sz="2400" dirty="0">
                <a:latin typeface="Arial Black" pitchFamily="34" charset="0"/>
              </a:rPr>
              <a:t>pro výuku </a:t>
            </a:r>
            <a:r>
              <a:rPr lang="cs-CZ" sz="2400" dirty="0" smtClean="0">
                <a:latin typeface="Arial Black" pitchFamily="34" charset="0"/>
              </a:rPr>
              <a:t>matematiky</a:t>
            </a:r>
            <a:endParaRPr lang="cs-CZ" sz="2400" dirty="0">
              <a:latin typeface="Arial Black" pitchFamily="34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Prezentace na interaktivní tabuli.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První část prezentace je určena k </a:t>
            </a:r>
            <a:r>
              <a:rPr lang="cs-CZ" sz="2400" dirty="0" smtClean="0">
                <a:latin typeface="Arial Black" pitchFamily="34" charset="0"/>
              </a:rPr>
              <a:t>opakování , procvičování  a přiřazování obrázků hodin , poznávání hodin a určování času (celá, půlhodina </a:t>
            </a:r>
            <a:r>
              <a:rPr lang="cs-CZ" sz="2400" dirty="0" smtClean="0">
                <a:latin typeface="Arial Black" pitchFamily="34" charset="0"/>
              </a:rPr>
              <a:t>, </a:t>
            </a:r>
            <a:r>
              <a:rPr lang="cs-CZ" sz="2400" dirty="0" smtClean="0">
                <a:latin typeface="Arial Black" pitchFamily="34" charset="0"/>
              </a:rPr>
              <a:t>čtvrthodina  a </a:t>
            </a:r>
            <a:r>
              <a:rPr lang="cs-CZ" sz="2400" dirty="0" err="1" smtClean="0">
                <a:latin typeface="Arial Black" pitchFamily="34" charset="0"/>
              </a:rPr>
              <a:t>třičtvrtěhodina</a:t>
            </a:r>
            <a:r>
              <a:rPr lang="cs-CZ" sz="2400" dirty="0" smtClean="0">
                <a:latin typeface="Arial Black" pitchFamily="34" charset="0"/>
              </a:rPr>
              <a:t> ) - společná práce </a:t>
            </a:r>
            <a:r>
              <a:rPr lang="cs-CZ" sz="2400" dirty="0">
                <a:latin typeface="Arial Black" pitchFamily="34" charset="0"/>
              </a:rPr>
              <a:t>s </a:t>
            </a:r>
            <a:r>
              <a:rPr lang="cs-CZ" sz="2400" dirty="0" smtClean="0">
                <a:latin typeface="Arial Black" pitchFamily="34" charset="0"/>
              </a:rPr>
              <a:t>učitelem.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 Black" pitchFamily="34" charset="0"/>
              </a:rPr>
              <a:t>Inovace</a:t>
            </a:r>
            <a:r>
              <a:rPr lang="cs-CZ" sz="2400" dirty="0">
                <a:latin typeface="Arial Black" pitchFamily="34" charset="0"/>
              </a:rPr>
              <a:t>: Interaktivní způsob učení.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Metodické pokyny: Žáci na základě vhodně zvolených otázek společně s učitelem vyvozují nové </a:t>
            </a:r>
            <a:r>
              <a:rPr lang="cs-CZ" sz="2400" dirty="0" smtClean="0">
                <a:latin typeface="Arial Black" pitchFamily="34" charset="0"/>
              </a:rPr>
              <a:t>poznatky –orientace v čase, </a:t>
            </a:r>
            <a:r>
              <a:rPr lang="cs-CZ" sz="2400" dirty="0">
                <a:latin typeface="Arial Black" pitchFamily="34" charset="0"/>
              </a:rPr>
              <a:t>doplňují </a:t>
            </a:r>
            <a:r>
              <a:rPr lang="cs-CZ" sz="2400" dirty="0" smtClean="0">
                <a:latin typeface="Arial Black" pitchFamily="34" charset="0"/>
              </a:rPr>
              <a:t> obrázky, odpovídají </a:t>
            </a:r>
            <a:r>
              <a:rPr lang="cs-CZ" sz="2400" dirty="0">
                <a:latin typeface="Arial Black" pitchFamily="34" charset="0"/>
              </a:rPr>
              <a:t>na otázky vyplněním </a:t>
            </a:r>
            <a:r>
              <a:rPr lang="cs-CZ" sz="2400" dirty="0" smtClean="0">
                <a:latin typeface="Arial Black" pitchFamily="34" charset="0"/>
              </a:rPr>
              <a:t>pracovních listů s hodinami.</a:t>
            </a:r>
            <a:endParaRPr lang="cs-CZ" sz="2400" dirty="0">
              <a:latin typeface="Arial Black" pitchFamily="34" charset="0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/>
              <a:t>HODINY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13" y="1133475"/>
            <a:ext cx="7772400" cy="1509713"/>
          </a:xfrm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itchFamily="34" charset="0"/>
              </a:rPr>
              <a:t>KOLIK </a:t>
            </a:r>
            <a:r>
              <a:rPr lang="cs-CZ" sz="360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itchFamily="34" charset="0"/>
              </a:rPr>
              <a:t>JE HODIN? </a:t>
            </a:r>
            <a:r>
              <a:rPr lang="cs-CZ" sz="36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itchFamily="34" charset="0"/>
              </a:rPr>
              <a:t>2</a:t>
            </a:r>
            <a:endParaRPr lang="cs-CZ" sz="3600" dirty="0">
              <a:solidFill>
                <a:schemeClr val="accent4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6387" name="Picture 3" descr="C:\Users\Roman\AppData\Local\Microsoft\Windows\Temporary Internet Files\Content.IE5\NHONLHOF\MP9004006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12875" y="4627563"/>
            <a:ext cx="2173288" cy="2024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C:\Users\Roman\AppData\Local\Microsoft\Windows\Temporary Internet Files\Content.IE5\RES61QZE\MP9004006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81400" y="4076700"/>
            <a:ext cx="2573338" cy="257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 descr="C:\Users\Roman\AppData\Local\Microsoft\Windows\Temporary Internet Files\Content.IE5\OBJ8FAWU\MP90040067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4738" y="2924175"/>
            <a:ext cx="2709862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6" descr="C:\Users\Roman\AppData\Local\Microsoft\Windows\Temporary Internet Files\Content.IE5\YN8AQFOE\MP90040067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34225" y="836613"/>
            <a:ext cx="1584325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4" descr="C:\Users\Roman\AppData\Local\Microsoft\Windows\Temporary Internet Files\Content.IE5\RES61QZE\MP90040067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850" y="371475"/>
            <a:ext cx="3024188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5" descr="C:\Users\Roman\AppData\Local\Microsoft\Windows\Temporary Internet Files\Content.IE5\OBJ8FAWU\MP90040067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8300" y="2492375"/>
            <a:ext cx="2365375" cy="225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3" descr="C:\Users\Roman\AppData\Local\Microsoft\Windows\Temporary Internet Files\Content.IE5\NHONLHOF\MP90040067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2138" y="371475"/>
            <a:ext cx="4032250" cy="1554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71215" y="1088695"/>
            <a:ext cx="1952531" cy="145458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1027" name="Picture 3" descr="C:\Users\Roman\AppData\Local\Microsoft\Windows\Temporary Internet Files\Content.IE5\NHONLHOF\MC90044146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9562" y="3068960"/>
            <a:ext cx="1944216" cy="145458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8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76253" y="3212976"/>
            <a:ext cx="1952531" cy="145458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9" name="Picture 3" descr="C:\Users\Roman\AppData\Local\Microsoft\Windows\Temporary Internet Files\Content.IE5\NHONLHOF\MC90044146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84571" y="5226496"/>
            <a:ext cx="1944216" cy="145458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1029" name="Picture 5" descr="C:\Users\Roman\AppData\Local\Microsoft\Windows\Temporary Internet Files\Content.IE5\NHONLHOF\MP9004237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71215" y="5087130"/>
            <a:ext cx="1952531" cy="159665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11" name="Picture 5" descr="C:\Users\Roman\AppData\Local\Microsoft\Windows\Temporary Internet Files\Content.IE5\NHONLHOF\MP9004237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45368" y="1088695"/>
            <a:ext cx="1952531" cy="159665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sp>
        <p:nvSpPr>
          <p:cNvPr id="2" name="TextovéPole 1"/>
          <p:cNvSpPr txBox="1"/>
          <p:nvPr/>
        </p:nvSpPr>
        <p:spPr>
          <a:xfrm>
            <a:off x="1241425" y="333375"/>
            <a:ext cx="7002463" cy="460375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PŘIŘAZOVÁNÍ SHODNÝCH OBRÁZKŮ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67014E-6 L -0.32726 -0.3157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72" y="-157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15753E-6 L -0.31979 -0.3152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90" y="-157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82 0.00416 L -0.30816 0.581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58" y="28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Roman\AppData\Local\Microsoft\Windows\Temporary Internet Files\Content.IE5\RES61QZE\MP9003874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3497" y="332656"/>
            <a:ext cx="1828799" cy="130454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3" name="Picture 2" descr="C:\Users\Roman\AppData\Local\Microsoft\Windows\Temporary Internet Files\Content.IE5\RES61QZE\MP9003874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052171" y="2636912"/>
            <a:ext cx="1828799" cy="130454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2051" name="Picture 3" descr="C:\Users\Roman\AppData\Local\Microsoft\Windows\Temporary Internet Files\Content.IE5\OBJ8FAWU\MP9003879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3497" y="2362303"/>
            <a:ext cx="1828799" cy="130454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5" name="Picture 3" descr="C:\Users\Roman\AppData\Local\Microsoft\Windows\Temporary Internet Files\Content.IE5\OBJ8FAWU\MP9003879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052170" y="5013176"/>
            <a:ext cx="1828799" cy="130454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2052" name="Picture 4" descr="C:\Users\Roman\AppData\Local\Microsoft\Windows\Temporary Internet Files\Content.IE5\YN8AQFOE\MP9001491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78744" y="4725144"/>
            <a:ext cx="1813552" cy="150545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7" name="Picture 4" descr="C:\Users\Roman\AppData\Local\Microsoft\Windows\Temporary Internet Files\Content.IE5\YN8AQFOE\MP9001491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067418" y="332656"/>
            <a:ext cx="1813552" cy="150545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7 L -0.4342 -0.336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19" y="-1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59259E-6 L -0.4342 -0.3891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19" y="-1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33333E-6 L -0.42726 0.6356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72" y="3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-7789" y="0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-22902" y="2352968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26" y="4703570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94442" y="4724400"/>
            <a:ext cx="2143125" cy="2133600"/>
          </a:xfrm>
          <a:prstGeom prst="rect">
            <a:avLst/>
          </a:prstGeom>
          <a:solidFill>
            <a:schemeClr val="accent1"/>
          </a:solidFill>
          <a:ln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39896" y="2337906"/>
            <a:ext cx="2143125" cy="2133600"/>
          </a:xfrm>
          <a:prstGeom prst="rect">
            <a:avLst/>
          </a:prstGeom>
          <a:solidFill>
            <a:schemeClr val="accent1"/>
          </a:solidFill>
          <a:ln w="88900" cap="sq">
            <a:solidFill>
              <a:schemeClr val="bg1"/>
            </a:solidFill>
            <a:miter lim="800000"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83836" y="16088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8" name="Šipka nahoru 7"/>
          <p:cNvSpPr/>
          <p:nvPr/>
        </p:nvSpPr>
        <p:spPr>
          <a:xfrm rot="1690210">
            <a:off x="5810250" y="579438"/>
            <a:ext cx="287338" cy="542925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0800000">
            <a:off x="898525" y="484188"/>
            <a:ext cx="323850" cy="733425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10800000">
            <a:off x="5719763" y="5145088"/>
            <a:ext cx="287337" cy="69215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Šipka dolů 10"/>
          <p:cNvSpPr/>
          <p:nvPr/>
        </p:nvSpPr>
        <p:spPr>
          <a:xfrm rot="10800000">
            <a:off x="5667375" y="2827338"/>
            <a:ext cx="287338" cy="642937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2" name="Šipka dolů 11"/>
          <p:cNvSpPr/>
          <p:nvPr/>
        </p:nvSpPr>
        <p:spPr>
          <a:xfrm rot="10800000">
            <a:off x="5689600" y="460375"/>
            <a:ext cx="287338" cy="69850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3" name="Šipka dolů 12"/>
          <p:cNvSpPr/>
          <p:nvPr/>
        </p:nvSpPr>
        <p:spPr>
          <a:xfrm rot="10800000">
            <a:off x="933450" y="5108575"/>
            <a:ext cx="287338" cy="728663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10800000">
            <a:off x="898525" y="2778125"/>
            <a:ext cx="287338" cy="741363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919163" y="673100"/>
            <a:ext cx="288925" cy="54451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ipka nahoru 15"/>
          <p:cNvSpPr/>
          <p:nvPr/>
        </p:nvSpPr>
        <p:spPr>
          <a:xfrm rot="3219315">
            <a:off x="1093788" y="3044825"/>
            <a:ext cx="287337" cy="54451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7" name="Šipka nahoru 16"/>
          <p:cNvSpPr/>
          <p:nvPr/>
        </p:nvSpPr>
        <p:spPr>
          <a:xfrm rot="6955000">
            <a:off x="1193007" y="5609431"/>
            <a:ext cx="287338" cy="561975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Šipka nahoru 17"/>
          <p:cNvSpPr/>
          <p:nvPr/>
        </p:nvSpPr>
        <p:spPr>
          <a:xfrm rot="8756881">
            <a:off x="5883275" y="5732463"/>
            <a:ext cx="288925" cy="619125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52302" y="-8593"/>
            <a:ext cx="2648500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DVANÁCT HODIN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917408" y="-8594"/>
            <a:ext cx="2265161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TŘINÁCT HODIN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120223" y="2313583"/>
            <a:ext cx="2619673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ČTRNÁCT HODIN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946464" y="2313583"/>
            <a:ext cx="2219146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PATNÁCT HODIN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148351" y="4724400"/>
            <a:ext cx="2591545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ŠESTNÁCT HODIN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948372" y="4724399"/>
            <a:ext cx="2184823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SEDMNÁCT HODIN</a:t>
            </a:r>
          </a:p>
        </p:txBody>
      </p:sp>
      <p:sp>
        <p:nvSpPr>
          <p:cNvPr id="25" name="Šipka nahoru 24"/>
          <p:cNvSpPr/>
          <p:nvPr/>
        </p:nvSpPr>
        <p:spPr>
          <a:xfrm rot="5400000">
            <a:off x="5867400" y="3132138"/>
            <a:ext cx="287338" cy="544512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3074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71700" y="850900"/>
            <a:ext cx="2635250" cy="146208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27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11375" y="3260725"/>
            <a:ext cx="2619375" cy="14636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28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37375" y="946150"/>
            <a:ext cx="2228850" cy="13668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29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7888" y="5554663"/>
            <a:ext cx="2582862" cy="13652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0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6263" y="3260725"/>
            <a:ext cx="2239962" cy="14430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1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16738" y="5491163"/>
            <a:ext cx="2249487" cy="136683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250" y="103857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-22902" y="2352968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26" y="4703570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99084" y="4510506"/>
            <a:ext cx="2143125" cy="2133600"/>
          </a:xfrm>
          <a:prstGeom prst="rect">
            <a:avLst/>
          </a:prstGeom>
          <a:solidFill>
            <a:schemeClr val="accent1"/>
          </a:solidFill>
          <a:ln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39896" y="2337906"/>
            <a:ext cx="2143125" cy="2133600"/>
          </a:xfrm>
          <a:prstGeom prst="rect">
            <a:avLst/>
          </a:prstGeom>
          <a:solidFill>
            <a:schemeClr val="accent1"/>
          </a:solidFill>
          <a:ln w="88900" cap="sq">
            <a:solidFill>
              <a:schemeClr val="bg1"/>
            </a:solidFill>
            <a:miter lim="800000"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99084" y="116810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8" name="Šipka nahoru 7"/>
          <p:cNvSpPr/>
          <p:nvPr/>
        </p:nvSpPr>
        <p:spPr>
          <a:xfrm rot="12512632">
            <a:off x="5489575" y="1127125"/>
            <a:ext cx="287338" cy="54451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0800000">
            <a:off x="935038" y="484188"/>
            <a:ext cx="287337" cy="733425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10800000">
            <a:off x="5630863" y="5040313"/>
            <a:ext cx="287337" cy="69215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Šipka dolů 10"/>
          <p:cNvSpPr/>
          <p:nvPr/>
        </p:nvSpPr>
        <p:spPr>
          <a:xfrm rot="10800000">
            <a:off x="5719763" y="2827338"/>
            <a:ext cx="287337" cy="642937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2" name="Šipka dolů 11"/>
          <p:cNvSpPr/>
          <p:nvPr/>
        </p:nvSpPr>
        <p:spPr>
          <a:xfrm rot="10800000">
            <a:off x="5597525" y="527050"/>
            <a:ext cx="288925" cy="64135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3" name="Šipka dolů 12"/>
          <p:cNvSpPr/>
          <p:nvPr/>
        </p:nvSpPr>
        <p:spPr>
          <a:xfrm rot="10800000">
            <a:off x="904875" y="5056188"/>
            <a:ext cx="287338" cy="728662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10800000">
            <a:off x="898525" y="2778125"/>
            <a:ext cx="287338" cy="741363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ipka nahoru 14"/>
          <p:cNvSpPr/>
          <p:nvPr/>
        </p:nvSpPr>
        <p:spPr>
          <a:xfrm rot="10800000">
            <a:off x="935038" y="1217613"/>
            <a:ext cx="287337" cy="544512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ipka nahoru 15"/>
          <p:cNvSpPr/>
          <p:nvPr/>
        </p:nvSpPr>
        <p:spPr>
          <a:xfrm rot="14451414">
            <a:off x="658019" y="3329781"/>
            <a:ext cx="288925" cy="54451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7" name="Šipka nahoru 16"/>
          <p:cNvSpPr/>
          <p:nvPr/>
        </p:nvSpPr>
        <p:spPr>
          <a:xfrm rot="17726280">
            <a:off x="671513" y="5362575"/>
            <a:ext cx="287337" cy="56356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Šipka nahoru 17"/>
          <p:cNvSpPr/>
          <p:nvPr/>
        </p:nvSpPr>
        <p:spPr>
          <a:xfrm rot="20047320">
            <a:off x="5514975" y="5249863"/>
            <a:ext cx="288925" cy="530225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75374" y="-14185"/>
            <a:ext cx="2523709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OSMNÁCT HODIN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842209" y="0"/>
            <a:ext cx="2342601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DEVATENÁCT HODIN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148351" y="2352968"/>
            <a:ext cx="2550732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DVACET HODIN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883020" y="2296319"/>
            <a:ext cx="2260979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DVACETJEDNA HODIN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120224" y="4713066"/>
            <a:ext cx="2578858" cy="707886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DVACETDVA HODIN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42210" y="4488447"/>
            <a:ext cx="2293618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DVACETTŘI HODIN</a:t>
            </a:r>
          </a:p>
        </p:txBody>
      </p:sp>
      <p:sp>
        <p:nvSpPr>
          <p:cNvPr id="25" name="Šipka nahoru 24"/>
          <p:cNvSpPr/>
          <p:nvPr/>
        </p:nvSpPr>
        <p:spPr>
          <a:xfrm rot="16200000">
            <a:off x="5476081" y="3104357"/>
            <a:ext cx="287337" cy="596900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32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74875" y="806450"/>
            <a:ext cx="2524125" cy="15462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3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33600" y="3259138"/>
            <a:ext cx="2579688" cy="14541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4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0900" y="5386388"/>
            <a:ext cx="2578100" cy="14716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5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25" y="5319713"/>
            <a:ext cx="2301875" cy="15382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6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83400" y="2943225"/>
            <a:ext cx="2260600" cy="15430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7" name="Picture 2" descr="C:\Users\Roman\AppData\Local\Microsoft\Windows\Temporary Internet Files\Content.IE5\OBJ8FAWU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25" y="646113"/>
            <a:ext cx="2301875" cy="16922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4172" y="103857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16016" y="103857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98405" y="2365992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86304" y="2365992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12615" y="4706840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839" y="4581128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9" name="Šipka doprava 8"/>
          <p:cNvSpPr/>
          <p:nvPr/>
        </p:nvSpPr>
        <p:spPr>
          <a:xfrm>
            <a:off x="1138238" y="1025525"/>
            <a:ext cx="841375" cy="252413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074738" y="3302000"/>
            <a:ext cx="715962" cy="252413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684838" y="1025525"/>
            <a:ext cx="882650" cy="252413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684838" y="5651500"/>
            <a:ext cx="758825" cy="252413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741988" y="3302000"/>
            <a:ext cx="701675" cy="252413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1074738" y="5522913"/>
            <a:ext cx="847725" cy="250825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1074738" y="558800"/>
            <a:ext cx="242887" cy="649288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ipka nahoru 15"/>
          <p:cNvSpPr/>
          <p:nvPr/>
        </p:nvSpPr>
        <p:spPr>
          <a:xfrm rot="1968921">
            <a:off x="5788025" y="671513"/>
            <a:ext cx="241300" cy="544512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Šipka nahoru 16"/>
          <p:cNvSpPr/>
          <p:nvPr/>
        </p:nvSpPr>
        <p:spPr>
          <a:xfrm rot="3426480">
            <a:off x="1255713" y="2990850"/>
            <a:ext cx="247650" cy="533400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Šipka nahoru 17"/>
          <p:cNvSpPr/>
          <p:nvPr/>
        </p:nvSpPr>
        <p:spPr>
          <a:xfrm rot="5400000">
            <a:off x="5866606" y="3120232"/>
            <a:ext cx="252413" cy="615950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Šipka nahoru 18"/>
          <p:cNvSpPr/>
          <p:nvPr/>
        </p:nvSpPr>
        <p:spPr>
          <a:xfrm rot="6721444">
            <a:off x="1325562" y="5457826"/>
            <a:ext cx="212725" cy="685800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279897" y="25716"/>
            <a:ext cx="2432717" cy="954107"/>
          </a:xfrm>
          <a:prstGeom prst="rect">
            <a:avLst/>
          </a:prstGeom>
          <a:solidFill>
            <a:schemeClr val="accent1"/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ČTVRT NA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DVANÁCT</a:t>
            </a:r>
          </a:p>
        </p:txBody>
      </p:sp>
      <p:sp>
        <p:nvSpPr>
          <p:cNvPr id="22" name="Šipka nahoru 21"/>
          <p:cNvSpPr/>
          <p:nvPr/>
        </p:nvSpPr>
        <p:spPr>
          <a:xfrm rot="8877717">
            <a:off x="5799138" y="5708650"/>
            <a:ext cx="242887" cy="681038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209964" y="2365992"/>
            <a:ext cx="2476340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ČTVRT NA DVĚ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859141" y="22875"/>
            <a:ext cx="2284857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ČTVRT NA JEDNU</a:t>
            </a:r>
            <a:endParaRPr lang="cs-CZ" sz="2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29429" y="2383135"/>
            <a:ext cx="2314571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ČTVRT NA TŘI</a:t>
            </a:r>
            <a:endParaRPr lang="cs-CZ" sz="2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09964" y="4581128"/>
            <a:ext cx="2476339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ČVRT NA ČTYŘI</a:t>
            </a:r>
            <a:endParaRPr lang="cs-CZ" sz="2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59141" y="4709099"/>
            <a:ext cx="2284858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ČVRT NA PĚT</a:t>
            </a:r>
            <a:endParaRPr lang="cs-CZ" sz="2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5122" name="Picture 2" descr="C:\Users\Roman\AppData\Local\Microsoft\Windows\Temporary Internet Files\Content.IE5\NHONLHOF\MC9004377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9650" y="976313"/>
            <a:ext cx="2436813" cy="1406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2" name="Picture 2" descr="C:\Users\Roman\AppData\Local\Microsoft\Windows\Temporary Internet Files\Content.IE5\NHONLHOF\MC9004377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5535613"/>
            <a:ext cx="2476500" cy="13223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3" name="Picture 2" descr="C:\Users\Roman\AppData\Local\Microsoft\Windows\Temporary Internet Files\Content.IE5\NHONLHOF\MC9004377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3217863"/>
            <a:ext cx="2476500" cy="136366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4" name="Picture 2" descr="C:\Users\Roman\AppData\Local\Microsoft\Windows\Temporary Internet Files\Content.IE5\NHONLHOF\MC9004377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29425" y="979488"/>
            <a:ext cx="2314575" cy="14033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5" name="Picture 2" descr="C:\Users\Roman\AppData\Local\Microsoft\Windows\Temporary Internet Files\Content.IE5\NHONLHOF\MC9004377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29425" y="3336925"/>
            <a:ext cx="2314575" cy="13716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6" name="Picture 2" descr="C:\Users\Roman\AppData\Local\Microsoft\Windows\Temporary Internet Files\Content.IE5\NHONLHOF\MC9004377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9588" y="5651500"/>
            <a:ext cx="2284412" cy="12065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0" grpId="1" animBg="1"/>
      <p:bldP spid="22" grpId="0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250" y="103857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-19693" y="2409978"/>
            <a:ext cx="2143125" cy="21336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26" y="4703570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94442" y="4724400"/>
            <a:ext cx="2143125" cy="2133600"/>
          </a:xfrm>
          <a:prstGeom prst="rect">
            <a:avLst/>
          </a:prstGeom>
          <a:solidFill>
            <a:schemeClr val="accent1"/>
          </a:solidFill>
          <a:ln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94442" y="2409978"/>
            <a:ext cx="2143125" cy="2133600"/>
          </a:xfrm>
          <a:prstGeom prst="rect">
            <a:avLst/>
          </a:prstGeom>
          <a:solidFill>
            <a:schemeClr val="accent1"/>
          </a:solidFill>
          <a:ln w="88900" cap="sq">
            <a:solidFill>
              <a:schemeClr val="bg1"/>
            </a:solidFill>
            <a:miter lim="800000"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02696" y="78760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9" name="Šipka nahoru 8"/>
          <p:cNvSpPr/>
          <p:nvPr/>
        </p:nvSpPr>
        <p:spPr>
          <a:xfrm>
            <a:off x="933450" y="692150"/>
            <a:ext cx="287338" cy="54451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933450" y="1236663"/>
            <a:ext cx="287338" cy="642937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5715000" y="5721350"/>
            <a:ext cx="288925" cy="64135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2" name="Šipka dolů 11"/>
          <p:cNvSpPr/>
          <p:nvPr/>
        </p:nvSpPr>
        <p:spPr>
          <a:xfrm>
            <a:off x="5688013" y="3362325"/>
            <a:ext cx="287337" cy="64135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3" name="Šipka dolů 12"/>
          <p:cNvSpPr/>
          <p:nvPr/>
        </p:nvSpPr>
        <p:spPr>
          <a:xfrm>
            <a:off x="5721350" y="1063625"/>
            <a:ext cx="288925" cy="64135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4" name="Šipka dolů 13"/>
          <p:cNvSpPr/>
          <p:nvPr/>
        </p:nvSpPr>
        <p:spPr>
          <a:xfrm>
            <a:off x="933450" y="5710238"/>
            <a:ext cx="287338" cy="64135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904875" y="3375025"/>
            <a:ext cx="287338" cy="64135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ipka nahoru 15"/>
          <p:cNvSpPr/>
          <p:nvPr/>
        </p:nvSpPr>
        <p:spPr>
          <a:xfrm rot="3162198">
            <a:off x="1137444" y="3009107"/>
            <a:ext cx="287337" cy="584200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Šipka nahoru 16"/>
          <p:cNvSpPr/>
          <p:nvPr/>
        </p:nvSpPr>
        <p:spPr>
          <a:xfrm rot="2104595">
            <a:off x="5883275" y="592138"/>
            <a:ext cx="288925" cy="544512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Šipka nahoru 17"/>
          <p:cNvSpPr/>
          <p:nvPr/>
        </p:nvSpPr>
        <p:spPr>
          <a:xfrm rot="7141818">
            <a:off x="1140619" y="5572919"/>
            <a:ext cx="288925" cy="56356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Šipka nahoru 18"/>
          <p:cNvSpPr/>
          <p:nvPr/>
        </p:nvSpPr>
        <p:spPr>
          <a:xfrm rot="5400000">
            <a:off x="5868988" y="3132137"/>
            <a:ext cx="287338" cy="54451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0" name="Šipka nahoru 19"/>
          <p:cNvSpPr/>
          <p:nvPr/>
        </p:nvSpPr>
        <p:spPr>
          <a:xfrm rot="8845603">
            <a:off x="5846763" y="5700713"/>
            <a:ext cx="288925" cy="577850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75375" y="0"/>
            <a:ext cx="2612649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PŮL DVANÁCTÉ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945821" y="-1235"/>
            <a:ext cx="2198179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PŮL JEDNÉ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123433" y="2335248"/>
            <a:ext cx="2664592" cy="46166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PŮL DRUHÉ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945821" y="2244703"/>
            <a:ext cx="2198179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PŮL TŘETÍ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123432" y="4593590"/>
            <a:ext cx="2664591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PŮL ČTVTRÉ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945821" y="4724400"/>
            <a:ext cx="2240683" cy="52322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PŮL PÁTÉ</a:t>
            </a:r>
          </a:p>
        </p:txBody>
      </p:sp>
      <p:pic>
        <p:nvPicPr>
          <p:cNvPr id="6146" name="Picture 2" descr="C:\Users\Roman\AppData\Local\Microsoft\Windows\Temporary Internet Files\Content.IE5\YN8AQFOE\MC9004382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74875" y="965200"/>
            <a:ext cx="2613025" cy="13700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29" name="Picture 2" descr="C:\Users\Roman\AppData\Local\Microsoft\Windows\Temporary Internet Files\Content.IE5\YN8AQFOE\MC9004382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37375" y="5248275"/>
            <a:ext cx="2206625" cy="158908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0" name="Picture 2" descr="C:\Users\Roman\AppData\Local\Microsoft\Windows\Temporary Internet Files\Content.IE5\YN8AQFOE\MC9004382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11975" y="3198813"/>
            <a:ext cx="2232025" cy="156686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1" name="Picture 2" descr="C:\Users\Roman\AppData\Local\Microsoft\Windows\Temporary Internet Files\Content.IE5\YN8AQFOE\MC9004382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37375" y="965200"/>
            <a:ext cx="2198688" cy="1279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2" name="Picture 2" descr="C:\Users\Roman\AppData\Local\Microsoft\Windows\Temporary Internet Files\Content.IE5\YN8AQFOE\MC9004382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4075" y="5526088"/>
            <a:ext cx="2663825" cy="13319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3" name="Picture 2" descr="C:\Users\Roman\AppData\Local\Microsoft\Windows\Temporary Internet Files\Content.IE5\YN8AQFOE\MC9004382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4075" y="3165475"/>
            <a:ext cx="2663825" cy="1428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9520" y="103857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9519" y="2326507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0070" y="4653136"/>
            <a:ext cx="2143125" cy="213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56880" y="103857"/>
            <a:ext cx="2143125" cy="2133600"/>
          </a:xfrm>
          <a:prstGeom prst="rect">
            <a:avLst/>
          </a:prstGeom>
          <a:solidFill>
            <a:schemeClr val="accent1"/>
          </a:solidFill>
          <a:ln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56879" y="2341570"/>
            <a:ext cx="2143125" cy="2133600"/>
          </a:xfrm>
          <a:prstGeom prst="rect">
            <a:avLst/>
          </a:prstGeom>
          <a:solidFill>
            <a:schemeClr val="accent1"/>
          </a:solidFill>
          <a:ln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56880" y="4678747"/>
            <a:ext cx="2143125" cy="2133600"/>
          </a:xfrm>
          <a:prstGeom prst="rect">
            <a:avLst/>
          </a:prstGeom>
          <a:solidFill>
            <a:schemeClr val="accent1"/>
          </a:solidFill>
          <a:ln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8" name="Šipka doprava 7"/>
          <p:cNvSpPr/>
          <p:nvPr/>
        </p:nvSpPr>
        <p:spPr>
          <a:xfrm rot="10800000">
            <a:off x="431800" y="1025525"/>
            <a:ext cx="809625" cy="252413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0800000">
            <a:off x="5194300" y="1025525"/>
            <a:ext cx="809625" cy="252413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0" name="Šipka doprava 9"/>
          <p:cNvSpPr/>
          <p:nvPr/>
        </p:nvSpPr>
        <p:spPr>
          <a:xfrm rot="10800000">
            <a:off x="5194300" y="3255963"/>
            <a:ext cx="781050" cy="252412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Šipka doprava 10"/>
          <p:cNvSpPr/>
          <p:nvPr/>
        </p:nvSpPr>
        <p:spPr>
          <a:xfrm rot="10800000">
            <a:off x="5207000" y="5621338"/>
            <a:ext cx="782638" cy="250825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2" name="Šipka doprava 11"/>
          <p:cNvSpPr/>
          <p:nvPr/>
        </p:nvSpPr>
        <p:spPr>
          <a:xfrm rot="10800000">
            <a:off x="431800" y="3289300"/>
            <a:ext cx="760413" cy="252413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0800000">
            <a:off x="431800" y="5568950"/>
            <a:ext cx="760413" cy="250825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10800000">
            <a:off x="1050925" y="658813"/>
            <a:ext cx="280988" cy="569912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ipka dolů 14"/>
          <p:cNvSpPr/>
          <p:nvPr/>
        </p:nvSpPr>
        <p:spPr>
          <a:xfrm rot="12411731">
            <a:off x="5895975" y="676275"/>
            <a:ext cx="301625" cy="563563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6" name="Šipka dolů 15"/>
          <p:cNvSpPr/>
          <p:nvPr/>
        </p:nvSpPr>
        <p:spPr>
          <a:xfrm rot="14296605">
            <a:off x="1238250" y="2957513"/>
            <a:ext cx="287337" cy="598488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16200000">
            <a:off x="6086475" y="3098800"/>
            <a:ext cx="271463" cy="588963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Šipka nahoru 17"/>
          <p:cNvSpPr/>
          <p:nvPr/>
        </p:nvSpPr>
        <p:spPr>
          <a:xfrm rot="7208762">
            <a:off x="1250950" y="5548313"/>
            <a:ext cx="261938" cy="512762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Šipka nahoru 18"/>
          <p:cNvSpPr/>
          <p:nvPr/>
        </p:nvSpPr>
        <p:spPr>
          <a:xfrm rot="9219958">
            <a:off x="5934075" y="5667375"/>
            <a:ext cx="261938" cy="47466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63195" y="1"/>
            <a:ext cx="2593684" cy="138499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TŘIČVRTĚ NA DVANÁCT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272645" y="2500018"/>
            <a:ext cx="2584233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TŘIČVRTĚ NA DVĚ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013120" y="0"/>
            <a:ext cx="2175383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TŘIČVRTĚ NA JEDNU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013120" y="2341570"/>
            <a:ext cx="2170460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TŘIČVRTĚ NA TŘI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263195" y="4653136"/>
            <a:ext cx="2593683" cy="95410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TŘIČVRTĚ NA ČTYŘI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008197" y="4619779"/>
            <a:ext cx="2130880" cy="830997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TŘIČVRTĚNA PĚT</a:t>
            </a:r>
          </a:p>
        </p:txBody>
      </p:sp>
      <p:pic>
        <p:nvPicPr>
          <p:cNvPr id="26" name="Picture 2" descr="C:\Users\Roman\AppData\Local\Microsoft\Windows\Temporary Internet Files\Content.IE5\YN8AQFOE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3300" y="1384300"/>
            <a:ext cx="2582863" cy="11160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27" name="Picture 2" descr="C:\Users\Roman\AppData\Local\Microsoft\Windows\Temporary Internet Files\Content.IE5\YN8AQFOE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13575" y="5451475"/>
            <a:ext cx="2125663" cy="1406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28" name="Picture 2" descr="C:\Users\Roman\AppData\Local\Microsoft\Windows\Temporary Internet Files\Content.IE5\YN8AQFOE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3775" y="5607050"/>
            <a:ext cx="2606675" cy="12509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29" name="Picture 2" descr="C:\Users\Roman\AppData\Local\Microsoft\Windows\Temporary Internet Files\Content.IE5\YN8AQFOE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8813" y="3171825"/>
            <a:ext cx="2174875" cy="14478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0" name="Picture 2" descr="C:\Users\Roman\AppData\Local\Microsoft\Windows\Temporary Internet Files\Content.IE5\YN8AQFOE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3775" y="3362325"/>
            <a:ext cx="2592388" cy="12906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pic>
        <p:nvPicPr>
          <p:cNvPr id="31" name="Picture 2" descr="C:\Users\Roman\AppData\Local\Microsoft\Windows\Temporary Internet Files\Content.IE5\YN8AQFOE\MC900439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8813" y="830263"/>
            <a:ext cx="2159000" cy="15113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813" y="333375"/>
            <a:ext cx="518477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ZDROJE</a:t>
            </a:r>
          </a:p>
        </p:txBody>
      </p:sp>
      <p:sp>
        <p:nvSpPr>
          <p:cNvPr id="31746" name="TextovéPole 2"/>
          <p:cNvSpPr txBox="1">
            <a:spLocks noChangeArrowheads="1"/>
          </p:cNvSpPr>
          <p:nvPr/>
        </p:nvSpPr>
        <p:spPr bwMode="auto">
          <a:xfrm>
            <a:off x="1116013" y="1268413"/>
            <a:ext cx="6840537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dirty="0" smtClean="0">
                <a:latin typeface="Verdana" pitchFamily="34" charset="0"/>
                <a:hlinkClick r:id="rId3"/>
              </a:rPr>
              <a:t>Dostupné </a:t>
            </a:r>
            <a:r>
              <a:rPr lang="cs-CZ" dirty="0" smtClean="0">
                <a:latin typeface="Verdana" pitchFamily="34" charset="0"/>
                <a:hlinkClick r:id="rId3"/>
              </a:rPr>
              <a:t>na www: http</a:t>
            </a:r>
            <a:r>
              <a:rPr lang="cs-CZ" dirty="0">
                <a:latin typeface="Verdana" pitchFamily="34" charset="0"/>
                <a:hlinkClick r:id="rId3"/>
              </a:rPr>
              <a:t>://microsoft.com</a:t>
            </a:r>
            <a:endParaRPr lang="cs-CZ" dirty="0">
              <a:latin typeface="Verdana" pitchFamily="34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s-CZ" dirty="0">
                <a:latin typeface="Verdana" pitchFamily="34" charset="0"/>
              </a:rPr>
              <a:t>Citace: </a:t>
            </a:r>
            <a:r>
              <a:rPr lang="en-US" dirty="0"/>
              <a:t>[</a:t>
            </a:r>
            <a:r>
              <a:rPr lang="cs-CZ" dirty="0"/>
              <a:t> </a:t>
            </a:r>
            <a:r>
              <a:rPr lang="cs-CZ" dirty="0">
                <a:latin typeface="Verdana" pitchFamily="34" charset="0"/>
              </a:rPr>
              <a:t> </a:t>
            </a:r>
            <a:r>
              <a:rPr lang="cs-CZ" dirty="0" smtClean="0">
                <a:latin typeface="Verdana" pitchFamily="34" charset="0"/>
              </a:rPr>
              <a:t>2012</a:t>
            </a:r>
            <a:r>
              <a:rPr lang="cs-CZ" dirty="0" smtClean="0"/>
              <a:t>-02-25</a:t>
            </a:r>
            <a:r>
              <a:rPr lang="en-US" dirty="0" smtClean="0"/>
              <a:t>]</a:t>
            </a:r>
            <a:endParaRPr lang="cs-CZ" dirty="0"/>
          </a:p>
          <a:p>
            <a:pPr marL="285750" indent="-285750">
              <a:buFont typeface="Arial" charset="0"/>
              <a:buChar char="•"/>
            </a:pP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420</TotalTime>
  <Words>210</Words>
  <Application>Microsoft Office PowerPoint</Application>
  <PresentationFormat>Předvádění na obrazovce (4:3)</PresentationFormat>
  <Paragraphs>63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Snímek 1</vt:lpstr>
      <vt:lpstr>Snímek 2</vt:lpstr>
      <vt:lpstr>HODINY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</dc:creator>
  <cp:lastModifiedBy>Erika Pospíšilová</cp:lastModifiedBy>
  <cp:revision>48</cp:revision>
  <dcterms:created xsi:type="dcterms:W3CDTF">2012-04-08T11:24:47Z</dcterms:created>
  <dcterms:modified xsi:type="dcterms:W3CDTF">2012-10-12T21:03:36Z</dcterms:modified>
</cp:coreProperties>
</file>