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67" r:id="rId3"/>
    <p:sldId id="257" r:id="rId4"/>
    <p:sldId id="259" r:id="rId5"/>
    <p:sldId id="260" r:id="rId6"/>
    <p:sldId id="262" r:id="rId7"/>
    <p:sldId id="263" r:id="rId8"/>
    <p:sldId id="261" r:id="rId9"/>
    <p:sldId id="264" r:id="rId10"/>
    <p:sldId id="265" r:id="rId11"/>
    <p:sldId id="266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D3AFB-FCF2-41F5-9B2D-6D3165A2E460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2298A-6287-42B6-987B-AC2601F2C28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2298A-6287-42B6-987B-AC2601F2C283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B84B4C8-9D93-4654-B477-4FA7F3DBF61D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BD3A3E9-F191-45F6-8134-D5AED6FC02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12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5" Type="http://schemas.openxmlformats.org/officeDocument/2006/relationships/image" Target="../media/image9.wmf"/><Relationship Id="rId10" Type="http://schemas.openxmlformats.org/officeDocument/2006/relationships/image" Target="../media/image4.png"/><Relationship Id="rId4" Type="http://schemas.openxmlformats.org/officeDocument/2006/relationships/image" Target="../media/image7.png"/><Relationship Id="rId9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7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1.jpeg"/><Relationship Id="rId10" Type="http://schemas.openxmlformats.org/officeDocument/2006/relationships/image" Target="../media/image9.wmf"/><Relationship Id="rId4" Type="http://schemas.openxmlformats.org/officeDocument/2006/relationships/image" Target="../media/image10.gif"/><Relationship Id="rId9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11.jpeg"/><Relationship Id="rId7" Type="http://schemas.openxmlformats.org/officeDocument/2006/relationships/image" Target="../media/image7.png"/><Relationship Id="rId12" Type="http://schemas.openxmlformats.org/officeDocument/2006/relationships/image" Target="../media/image9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12.jpeg"/><Relationship Id="rId5" Type="http://schemas.openxmlformats.org/officeDocument/2006/relationships/image" Target="../media/image8.wmf"/><Relationship Id="rId10" Type="http://schemas.openxmlformats.org/officeDocument/2006/relationships/image" Target="../media/image15.jpeg"/><Relationship Id="rId4" Type="http://schemas.openxmlformats.org/officeDocument/2006/relationships/image" Target="../media/image13.jpeg"/><Relationship Id="rId9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11.jpeg"/><Relationship Id="rId7" Type="http://schemas.openxmlformats.org/officeDocument/2006/relationships/image" Target="../media/image7.png"/><Relationship Id="rId12" Type="http://schemas.openxmlformats.org/officeDocument/2006/relationships/image" Target="../media/image9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12.jpeg"/><Relationship Id="rId5" Type="http://schemas.openxmlformats.org/officeDocument/2006/relationships/image" Target="../media/image8.wmf"/><Relationship Id="rId10" Type="http://schemas.openxmlformats.org/officeDocument/2006/relationships/image" Target="../media/image15.jpeg"/><Relationship Id="rId4" Type="http://schemas.openxmlformats.org/officeDocument/2006/relationships/image" Target="../media/image13.jpeg"/><Relationship Id="rId9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lobalni-cteni.cz/project/images/verejne/cinnosti/jede_text.jpg" TargetMode="External"/><Relationship Id="rId3" Type="http://schemas.openxmlformats.org/officeDocument/2006/relationships/hyperlink" Target="http://www.microsoft.office.com/" TargetMode="External"/><Relationship Id="rId7" Type="http://schemas.openxmlformats.org/officeDocument/2006/relationships/hyperlink" Target="http://www.globalni-cteni.cz/project/images/verejne/cinnosti/ji_text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cinnosti/pije_text.jpg" TargetMode="External"/><Relationship Id="rId5" Type="http://schemas.openxmlformats.org/officeDocument/2006/relationships/hyperlink" Target="http://www.japonskoo.cz/images/clanky_motivy/manga_holka.png" TargetMode="External"/><Relationship Id="rId10" Type="http://schemas.openxmlformats.org/officeDocument/2006/relationships/hyperlink" Target="http://www.office.microsoft.com/" TargetMode="External"/><Relationship Id="rId4" Type="http://schemas.openxmlformats.org/officeDocument/2006/relationships/hyperlink" Target="http://janoch.borec.cz/omal/16_kluk.jpg" TargetMode="External"/><Relationship Id="rId9" Type="http://schemas.openxmlformats.org/officeDocument/2006/relationships/hyperlink" Target="http://www.globalni-cteni.cz/project/images/verejne/potraviny/vejce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556792"/>
            <a:ext cx="8777292" cy="4011334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err="1" smtClean="0">
                <a:solidFill>
                  <a:schemeClr val="tx1"/>
                </a:solidFill>
              </a:rPr>
              <a:t>Poděbradova</a:t>
            </a:r>
            <a:r>
              <a:rPr lang="cs-CZ" sz="280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Autor: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err="1" smtClean="0">
                <a:solidFill>
                  <a:schemeClr val="tx1"/>
                </a:solidFill>
              </a:rPr>
              <a:t>Mgr.TAŤÁNA</a:t>
            </a:r>
            <a:r>
              <a:rPr lang="cs-CZ" sz="2800" dirty="0" smtClean="0">
                <a:solidFill>
                  <a:schemeClr val="tx1"/>
                </a:solidFill>
              </a:rPr>
              <a:t> RADIMSKÁ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Název materiálu: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VY_32_INOVACE_01_II.JKGM_ALTERNATIVNÍ VÝUKA ČTENÍ S VYUŽITÍM GLOBÁLNÍ METODY - </a:t>
            </a:r>
            <a:r>
              <a:rPr lang="cs-CZ" sz="3200" b="1" dirty="0" smtClean="0">
                <a:solidFill>
                  <a:schemeClr val="tx1"/>
                </a:solidFill>
              </a:rPr>
              <a:t>J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ČÍSLO PROJEKTU: CZ.1.07/1.4.00/21.3407 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868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898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571472" y="1785926"/>
            <a:ext cx="822960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000" dirty="0" smtClean="0"/>
              <a:t>Materiál je určený pro žáky 1. stupně speciální základní školy pro výuku čtení s využitím globální metody jejíž základem je postup od celku k jednotlivým částem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Cílem je stimulace rozvoje zrakového vnímání, verbálního myšlení, záměrné pozornosti a komunikačních dovedností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Prezentace na interaktivní tabuli 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Pomůcky: interaktivní pero, fixy na interaktivní tabuli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Inovace: interaktivní způsob učení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Metodické pokyny: žáci pomocí obrázků vyvozují a procvičují písmeno     . Opisují a doplňují písmeno a slova na interaktivní tabuli a v pracovním listě. Pomocí obrázků čtou jednoduché věty.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3357554" y="4857760"/>
            <a:ext cx="40588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500042"/>
            <a:ext cx="553357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</a:t>
            </a:r>
            <a:endParaRPr lang="cs-CZ" sz="6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6" name="Picture 2" descr="C:\Documents and Settings\Láďa\Local Settings\Temporary Internet Files\Content.IE5\7QOG5JAD\MC9004135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500174"/>
            <a:ext cx="1455553" cy="135995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000232" y="1714488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</a:t>
            </a:r>
            <a:r>
              <a:rPr lang="cs-CZ" sz="3600" b="1" dirty="0" smtClean="0"/>
              <a:t>AHODA</a:t>
            </a:r>
            <a:endParaRPr lang="cs-CZ" sz="3600" b="1" dirty="0"/>
          </a:p>
        </p:txBody>
      </p:sp>
      <p:pic>
        <p:nvPicPr>
          <p:cNvPr id="1027" name="Picture 3" descr="C:\Documents and Settings\Láďa\Local Settings\Temporary Internet Files\Content.IE5\DUH2EPM1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3357562"/>
            <a:ext cx="1514476" cy="15144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071670" y="3714752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</a:t>
            </a:r>
            <a:r>
              <a:rPr lang="cs-CZ" sz="3600" b="1" dirty="0" smtClean="0"/>
              <a:t>ABLKO</a:t>
            </a:r>
            <a:endParaRPr lang="cs-CZ" sz="3600" b="1" dirty="0"/>
          </a:p>
        </p:txBody>
      </p:sp>
      <p:pic>
        <p:nvPicPr>
          <p:cNvPr id="1028" name="Picture 4" descr="C:\Documents and Settings\Láďa\Local Settings\Temporary Internet Files\Content.IE5\7QOG5JAD\MC9003561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5044745"/>
            <a:ext cx="1659636" cy="181325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428860" y="5143512"/>
            <a:ext cx="23574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</a:t>
            </a:r>
            <a:r>
              <a:rPr lang="cs-CZ" sz="3600" b="1" dirty="0" smtClean="0"/>
              <a:t>ELEN</a:t>
            </a:r>
            <a:endParaRPr lang="cs-CZ" sz="3600" b="1" dirty="0"/>
          </a:p>
        </p:txBody>
      </p:sp>
      <p:pic>
        <p:nvPicPr>
          <p:cNvPr id="11" name="Obrázek 10" descr="JÁJ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000628" y="3143248"/>
            <a:ext cx="1302599" cy="159362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357950" y="3286124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</a:t>
            </a:r>
            <a:r>
              <a:rPr lang="cs-CZ" sz="3600" b="1" dirty="0" smtClean="0"/>
              <a:t>ÁJA</a:t>
            </a:r>
            <a:endParaRPr lang="cs-CZ" sz="3600" b="1" dirty="0"/>
          </a:p>
        </p:txBody>
      </p:sp>
      <p:pic>
        <p:nvPicPr>
          <p:cNvPr id="14" name="Obrázek 13" descr="jana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000628" y="5286388"/>
            <a:ext cx="1143260" cy="114326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357950" y="5357826"/>
            <a:ext cx="2143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</a:t>
            </a:r>
            <a:r>
              <a:rPr lang="cs-CZ" sz="3600" b="1" dirty="0" smtClean="0"/>
              <a:t>ANA</a:t>
            </a:r>
            <a:endParaRPr lang="cs-CZ" sz="3600" b="1" dirty="0"/>
          </a:p>
        </p:txBody>
      </p:sp>
      <p:pic>
        <p:nvPicPr>
          <p:cNvPr id="1029" name="Picture 5" descr="C:\Documents and Settings\Láďa\Local Settings\Temporary Internet Files\Content.IE5\MSEXKY1E\MC90019227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6248" y="1357298"/>
            <a:ext cx="2152277" cy="1500198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643702" y="1357298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</a:t>
            </a:r>
            <a:r>
              <a:rPr lang="cs-CZ" sz="3600" b="1" dirty="0" smtClean="0"/>
              <a:t>EŽEK</a:t>
            </a:r>
            <a:endParaRPr lang="cs-CZ" sz="3600" b="1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  <p:bldP spid="15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0100" y="285728"/>
            <a:ext cx="3429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NAJDI PÍSMENO </a:t>
            </a:r>
            <a:r>
              <a:rPr lang="cs-CZ" sz="2400" b="1" dirty="0" smtClean="0">
                <a:solidFill>
                  <a:srgbClr val="FF0000"/>
                </a:solidFill>
              </a:rPr>
              <a:t>J </a:t>
            </a:r>
            <a:r>
              <a:rPr lang="cs-CZ" sz="2400" b="1" dirty="0" smtClean="0"/>
              <a:t>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00232" y="1857364"/>
            <a:ext cx="292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ČAJ</a:t>
            </a:r>
            <a:endParaRPr lang="cs-CZ" sz="2400" b="1" dirty="0"/>
          </a:p>
        </p:txBody>
      </p:sp>
      <p:pic>
        <p:nvPicPr>
          <p:cNvPr id="2051" name="Picture 3" descr="C:\Documents and Settings\Láďa\Local Settings\Temporary Internet Files\Content.IE5\WS8W2U4E\MC9004119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214422"/>
            <a:ext cx="1000132" cy="1327300"/>
          </a:xfrm>
          <a:prstGeom prst="rect">
            <a:avLst/>
          </a:prstGeom>
          <a:noFill/>
        </p:spPr>
      </p:pic>
      <p:pic>
        <p:nvPicPr>
          <p:cNvPr id="8" name="Obrázek 7" descr="PÁJA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2910" y="2928934"/>
            <a:ext cx="1071570" cy="142826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928794" y="3643314"/>
            <a:ext cx="328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PÁJA</a:t>
            </a:r>
            <a:endParaRPr lang="cs-CZ" sz="2400" b="1" dirty="0"/>
          </a:p>
        </p:txBody>
      </p:sp>
      <p:pic>
        <p:nvPicPr>
          <p:cNvPr id="12" name="Obrázek 11" descr="ji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2910" y="4714884"/>
            <a:ext cx="1500198" cy="1944701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357422" y="5072074"/>
            <a:ext cx="30718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JÍ</a:t>
            </a:r>
            <a:endParaRPr lang="cs-CZ" sz="2000" b="1" dirty="0"/>
          </a:p>
        </p:txBody>
      </p:sp>
      <p:pic>
        <p:nvPicPr>
          <p:cNvPr id="14" name="Obrázek 13" descr="pij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14876" y="857232"/>
            <a:ext cx="1500189" cy="1944689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572264" y="1000108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PIJE</a:t>
            </a:r>
            <a:endParaRPr lang="cs-CZ" sz="2400" b="1" dirty="0"/>
          </a:p>
        </p:txBody>
      </p:sp>
      <p:pic>
        <p:nvPicPr>
          <p:cNvPr id="16" name="Obrázek 15" descr="vejce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786314" y="2857496"/>
            <a:ext cx="1357313" cy="175948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6429388" y="3143248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VEJCE</a:t>
            </a:r>
            <a:endParaRPr lang="cs-CZ" sz="2400" b="1" dirty="0"/>
          </a:p>
        </p:txBody>
      </p:sp>
      <p:pic>
        <p:nvPicPr>
          <p:cNvPr id="2053" name="Picture 5" descr="C:\Documents and Settings\Láďa\Local Settings\Temporary Internet Files\Content.IE5\MSEXKY1E\MC9002900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429124" y="4786322"/>
            <a:ext cx="1913955" cy="1819333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6715140" y="507207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RAJČE</a:t>
            </a:r>
            <a:endParaRPr lang="cs-CZ" sz="2400" b="1" dirty="0"/>
          </a:p>
        </p:txBody>
      </p:sp>
      <p:sp>
        <p:nvSpPr>
          <p:cNvPr id="20" name="Veselý obličej 19"/>
          <p:cNvSpPr/>
          <p:nvPr/>
        </p:nvSpPr>
        <p:spPr>
          <a:xfrm>
            <a:off x="2928926" y="1643050"/>
            <a:ext cx="857256" cy="78581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7500958" y="785794"/>
            <a:ext cx="857256" cy="78581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7572396" y="2928934"/>
            <a:ext cx="857256" cy="78581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7858148" y="4857760"/>
            <a:ext cx="857256" cy="78581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3000364" y="4857760"/>
            <a:ext cx="857256" cy="78581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eselý obličej 24"/>
          <p:cNvSpPr/>
          <p:nvPr/>
        </p:nvSpPr>
        <p:spPr>
          <a:xfrm>
            <a:off x="3071802" y="3429000"/>
            <a:ext cx="857256" cy="78581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over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DOPLŇ PÍSMENO J :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 descr="C:\Documents and Settings\Láďa\Local Settings\Temporary Internet Files\Content.IE5\7QOG5JAD\MC9004135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9" y="1500174"/>
            <a:ext cx="1223360" cy="1143008"/>
          </a:xfrm>
          <a:prstGeom prst="rect">
            <a:avLst/>
          </a:prstGeom>
          <a:noFill/>
        </p:spPr>
      </p:pic>
      <p:pic>
        <p:nvPicPr>
          <p:cNvPr id="5" name="Picture 3" descr="C:\Documents and Settings\Láďa\Local Settings\Temporary Internet Files\Content.IE5\DUH2EPM1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3357562"/>
            <a:ext cx="1071570" cy="1071570"/>
          </a:xfrm>
          <a:prstGeom prst="rect">
            <a:avLst/>
          </a:prstGeom>
          <a:noFill/>
        </p:spPr>
      </p:pic>
      <p:pic>
        <p:nvPicPr>
          <p:cNvPr id="6" name="Picture 4" descr="C:\Documents and Settings\Láďa\Local Settings\Temporary Internet Files\Content.IE5\7QOG5JAD\MC9003561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5072074"/>
            <a:ext cx="1307693" cy="14287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643042" y="1857364"/>
            <a:ext cx="3500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 JE _AHODA.</a:t>
            </a:r>
            <a:endParaRPr lang="cs-CZ" sz="2800" b="1" dirty="0"/>
          </a:p>
        </p:txBody>
      </p:sp>
      <p:sp>
        <p:nvSpPr>
          <p:cNvPr id="8" name="Obdélník 7"/>
          <p:cNvSpPr/>
          <p:nvPr/>
        </p:nvSpPr>
        <p:spPr>
          <a:xfrm>
            <a:off x="1357290" y="3786190"/>
            <a:ext cx="29289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TO JE _ABLKO.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85918" y="5643578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 JE _ELEN.</a:t>
            </a:r>
            <a:endParaRPr lang="cs-CZ" sz="2800" b="1" dirty="0"/>
          </a:p>
        </p:txBody>
      </p:sp>
      <p:pic>
        <p:nvPicPr>
          <p:cNvPr id="10" name="Picture 5" descr="C:\Documents and Settings\Láďa\Local Settings\Temporary Internet Files\Content.IE5\MSEXKY1E\MC90019227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1571612"/>
            <a:ext cx="1437897" cy="100225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286512" y="1714488"/>
            <a:ext cx="22860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 JE _EŽEK.</a:t>
            </a:r>
            <a:endParaRPr lang="cs-CZ" sz="2800" b="1" dirty="0"/>
          </a:p>
        </p:txBody>
      </p:sp>
      <p:pic>
        <p:nvPicPr>
          <p:cNvPr id="12" name="Obrázek 11" descr="JÁJ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429124" y="3143248"/>
            <a:ext cx="1302599" cy="1593627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072198" y="3500438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 JE _ÁJA.</a:t>
            </a:r>
            <a:endParaRPr lang="cs-CZ" sz="2800" b="1" dirty="0"/>
          </a:p>
        </p:txBody>
      </p:sp>
      <p:pic>
        <p:nvPicPr>
          <p:cNvPr id="14" name="Obrázek 13" descr="jana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572000" y="5286388"/>
            <a:ext cx="1143260" cy="114326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6072198" y="5357826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 JE _ANA.</a:t>
            </a:r>
            <a:endParaRPr lang="cs-CZ" sz="2800" b="1" dirty="0"/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OPIŠ A PŘEPIŠ SLOVO :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 descr="C:\Documents and Settings\Láďa\Local Settings\Temporary Internet Files\Content.IE5\7QOG5JAD\MC9004135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643050"/>
            <a:ext cx="1223360" cy="11430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71670" y="1428736"/>
            <a:ext cx="2857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JAHODA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3108" y="1857364"/>
            <a:ext cx="46434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 _ _ _ _ _</a:t>
            </a:r>
            <a:endParaRPr lang="cs-CZ" sz="3200" dirty="0"/>
          </a:p>
        </p:txBody>
      </p:sp>
      <p:pic>
        <p:nvPicPr>
          <p:cNvPr id="7" name="Picture 3" descr="C:\Documents and Settings\Láďa\Local Settings\Temporary Internet Files\Content.IE5\DUH2EPM1\MC90044170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3071810"/>
            <a:ext cx="1514476" cy="15144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214546" y="3071810"/>
            <a:ext cx="34290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JABLKO</a:t>
            </a:r>
          </a:p>
          <a:p>
            <a:r>
              <a:rPr lang="cs-CZ" sz="3200" b="1" dirty="0" smtClean="0"/>
              <a:t>_ _ _ _ _ _</a:t>
            </a:r>
            <a:endParaRPr lang="cs-CZ" sz="3200" b="1" dirty="0"/>
          </a:p>
        </p:txBody>
      </p:sp>
      <p:pic>
        <p:nvPicPr>
          <p:cNvPr id="9" name="Picture 4" descr="C:\Documents and Settings\Láďa\Local Settings\Temporary Internet Files\Content.IE5\7QOG5JAD\MC9003561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5044745"/>
            <a:ext cx="1659636" cy="181325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571736" y="5000636"/>
            <a:ext cx="39290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JELEN</a:t>
            </a:r>
          </a:p>
          <a:p>
            <a:r>
              <a:rPr lang="cs-CZ" sz="3200" b="1" dirty="0" smtClean="0"/>
              <a:t>_ _ _ _ _</a:t>
            </a:r>
            <a:endParaRPr lang="cs-CZ" sz="3200" b="1" dirty="0"/>
          </a:p>
        </p:txBody>
      </p:sp>
      <p:pic>
        <p:nvPicPr>
          <p:cNvPr id="11" name="Picture 5" descr="C:\Documents and Settings\Láďa\Local Settings\Temporary Internet Files\Content.IE5\MSEXKY1E\MC90019227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43372" y="1285860"/>
            <a:ext cx="2152277" cy="150019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572264" y="1428736"/>
            <a:ext cx="23574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JEŽEK</a:t>
            </a:r>
          </a:p>
          <a:p>
            <a:r>
              <a:rPr lang="cs-CZ" sz="3200" b="1" dirty="0" smtClean="0"/>
              <a:t>_ _ _ _ _</a:t>
            </a:r>
            <a:endParaRPr lang="cs-CZ" sz="3200" b="1" dirty="0"/>
          </a:p>
        </p:txBody>
      </p:sp>
      <p:pic>
        <p:nvPicPr>
          <p:cNvPr id="13" name="Obrázek 12" descr="JÁJ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572000" y="3143248"/>
            <a:ext cx="1302599" cy="1593627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072198" y="3286124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JÁJA</a:t>
            </a:r>
          </a:p>
          <a:p>
            <a:r>
              <a:rPr lang="cs-CZ" sz="3200" b="1" dirty="0" smtClean="0"/>
              <a:t>_ _ _ _ </a:t>
            </a:r>
            <a:endParaRPr lang="cs-CZ" sz="3200" b="1" dirty="0"/>
          </a:p>
        </p:txBody>
      </p:sp>
      <p:pic>
        <p:nvPicPr>
          <p:cNvPr id="15" name="Obrázek 14" descr="jana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643438" y="5214950"/>
            <a:ext cx="1143260" cy="114326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286512" y="5286388"/>
            <a:ext cx="19288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JANA</a:t>
            </a:r>
          </a:p>
          <a:p>
            <a:r>
              <a:rPr lang="cs-CZ" sz="3200" b="1" dirty="0" smtClean="0"/>
              <a:t>_ _ _ _</a:t>
            </a:r>
            <a:endParaRPr lang="cs-CZ" sz="3200" b="1" dirty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399032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OPIŠ A PŘEPIŠ SLOVO :</a:t>
            </a:r>
            <a:endParaRPr lang="cs-CZ" dirty="0"/>
          </a:p>
        </p:txBody>
      </p:sp>
      <p:pic>
        <p:nvPicPr>
          <p:cNvPr id="4" name="Picture 3" descr="C:\Documents and Settings\Láďa\Local Settings\Temporary Internet Files\Content.IE5\WS8W2U4E\MC9004119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285860"/>
            <a:ext cx="1000132" cy="13273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71604" y="1357298"/>
            <a:ext cx="36433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ČAJ</a:t>
            </a:r>
          </a:p>
          <a:p>
            <a:r>
              <a:rPr lang="cs-CZ" sz="3200" b="1" dirty="0" smtClean="0"/>
              <a:t>_ _ _</a:t>
            </a:r>
            <a:endParaRPr lang="cs-CZ" sz="3200" b="1" dirty="0"/>
          </a:p>
        </p:txBody>
      </p:sp>
      <p:pic>
        <p:nvPicPr>
          <p:cNvPr id="6" name="Obrázek 5" descr="PÁJA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3000372"/>
            <a:ext cx="1071570" cy="142826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857356" y="3071810"/>
            <a:ext cx="24288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PÁJA</a:t>
            </a:r>
          </a:p>
          <a:p>
            <a:r>
              <a:rPr lang="cs-CZ" sz="3200" b="1" dirty="0" smtClean="0"/>
              <a:t>_ _ _ _</a:t>
            </a:r>
            <a:endParaRPr lang="cs-CZ" sz="3200" b="1" dirty="0"/>
          </a:p>
        </p:txBody>
      </p:sp>
      <p:pic>
        <p:nvPicPr>
          <p:cNvPr id="8" name="Obrázek 7" descr="ji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034" y="4714884"/>
            <a:ext cx="1500198" cy="194470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357422" y="4929198"/>
            <a:ext cx="228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JÍ</a:t>
            </a:r>
          </a:p>
          <a:p>
            <a:r>
              <a:rPr lang="cs-CZ" sz="3200" b="1" dirty="0" smtClean="0"/>
              <a:t>_ _</a:t>
            </a:r>
            <a:endParaRPr lang="cs-CZ" sz="3200" b="1" dirty="0"/>
          </a:p>
        </p:txBody>
      </p:sp>
      <p:pic>
        <p:nvPicPr>
          <p:cNvPr id="10" name="Obrázek 9" descr="pij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86248" y="1000108"/>
            <a:ext cx="1500189" cy="1944689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072198" y="1214422"/>
            <a:ext cx="27146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PIJE</a:t>
            </a:r>
          </a:p>
          <a:p>
            <a:r>
              <a:rPr lang="cs-CZ" sz="3200" b="1" dirty="0" smtClean="0"/>
              <a:t>_ _ _ _ </a:t>
            </a:r>
            <a:endParaRPr lang="cs-CZ" sz="3200" b="1" dirty="0"/>
          </a:p>
        </p:txBody>
      </p:sp>
      <p:pic>
        <p:nvPicPr>
          <p:cNvPr id="12" name="Obrázek 11" descr="vejce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357686" y="3143248"/>
            <a:ext cx="1357313" cy="175948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072198" y="3429000"/>
            <a:ext cx="221457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VEJCE</a:t>
            </a:r>
          </a:p>
          <a:p>
            <a:r>
              <a:rPr lang="cs-CZ" sz="3200" b="1" dirty="0" smtClean="0"/>
              <a:t>_ _ _ _ _</a:t>
            </a:r>
            <a:endParaRPr lang="cs-CZ" sz="3200" b="1" dirty="0"/>
          </a:p>
        </p:txBody>
      </p:sp>
      <p:pic>
        <p:nvPicPr>
          <p:cNvPr id="14" name="Picture 5" descr="C:\Documents and Settings\Láďa\Local Settings\Temporary Internet Files\Content.IE5\MSEXKY1E\MC9002900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71934" y="5038667"/>
            <a:ext cx="1913955" cy="1819333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143636" y="5000636"/>
            <a:ext cx="24288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RAJČE</a:t>
            </a:r>
          </a:p>
          <a:p>
            <a:r>
              <a:rPr lang="cs-CZ" sz="3200" b="1" dirty="0" smtClean="0"/>
              <a:t>_ _ _ _ _</a:t>
            </a:r>
            <a:endParaRPr lang="cs-CZ" sz="3200" b="1" dirty="0"/>
          </a:p>
        </p:txBody>
      </p: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1643050"/>
            <a:ext cx="485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JANA     PIJE	 ČAJ.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3786190"/>
            <a:ext cx="628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PÁJA 	JÍ 		RAJČE.</a:t>
            </a:r>
            <a:endParaRPr lang="cs-CZ" sz="2800" b="1" dirty="0"/>
          </a:p>
        </p:txBody>
      </p:sp>
      <p:pic>
        <p:nvPicPr>
          <p:cNvPr id="8" name="Obrázek 7" descr="pij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57356" y="0"/>
            <a:ext cx="1142976" cy="1481635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28564" y="6072206"/>
            <a:ext cx="8715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JÁJA 	JÍ       JABLKO A    PIJE        ČAJ.</a:t>
            </a:r>
            <a:endParaRPr lang="cs-CZ" sz="2800" b="1" dirty="0"/>
          </a:p>
        </p:txBody>
      </p:sp>
      <p:pic>
        <p:nvPicPr>
          <p:cNvPr id="11" name="Obrázek 10" descr="jan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34" y="285728"/>
            <a:ext cx="1143260" cy="1143260"/>
          </a:xfrm>
          <a:prstGeom prst="rect">
            <a:avLst/>
          </a:prstGeom>
        </p:spPr>
      </p:pic>
      <p:pic>
        <p:nvPicPr>
          <p:cNvPr id="12" name="Picture 3" descr="C:\Documents and Settings\Láďa\Local Settings\Temporary Internet Files\Content.IE5\WS8W2U4E\MC9004119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4678" y="142852"/>
            <a:ext cx="1000132" cy="1327300"/>
          </a:xfrm>
          <a:prstGeom prst="rect">
            <a:avLst/>
          </a:prstGeom>
          <a:noFill/>
        </p:spPr>
      </p:pic>
      <p:pic>
        <p:nvPicPr>
          <p:cNvPr id="13" name="Obrázek 12" descr="PÁJA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00034" y="2357430"/>
            <a:ext cx="1071570" cy="1428262"/>
          </a:xfrm>
          <a:prstGeom prst="rect">
            <a:avLst/>
          </a:prstGeom>
        </p:spPr>
      </p:pic>
      <p:pic>
        <p:nvPicPr>
          <p:cNvPr id="14" name="Obrázek 13" descr="ji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928794" y="2357430"/>
            <a:ext cx="1157295" cy="1500198"/>
          </a:xfrm>
          <a:prstGeom prst="rect">
            <a:avLst/>
          </a:prstGeom>
        </p:spPr>
      </p:pic>
      <p:pic>
        <p:nvPicPr>
          <p:cNvPr id="15" name="Picture 5" descr="C:\Documents and Settings\Láďa\Local Settings\Temporary Internet Files\Content.IE5\MSEXKY1E\MC9002900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7620" y="2357430"/>
            <a:ext cx="1503069" cy="1428760"/>
          </a:xfrm>
          <a:prstGeom prst="rect">
            <a:avLst/>
          </a:prstGeom>
          <a:noFill/>
        </p:spPr>
      </p:pic>
      <p:pic>
        <p:nvPicPr>
          <p:cNvPr id="16" name="Obrázek 15" descr="JÁJA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00034" y="4500570"/>
            <a:ext cx="1302599" cy="1593627"/>
          </a:xfrm>
          <a:prstGeom prst="rect">
            <a:avLst/>
          </a:prstGeom>
        </p:spPr>
      </p:pic>
      <p:pic>
        <p:nvPicPr>
          <p:cNvPr id="17" name="Obrázek 16" descr="ji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928794" y="4500570"/>
            <a:ext cx="1157295" cy="1500198"/>
          </a:xfrm>
          <a:prstGeom prst="rect">
            <a:avLst/>
          </a:prstGeom>
        </p:spPr>
      </p:pic>
      <p:pic>
        <p:nvPicPr>
          <p:cNvPr id="18" name="Picture 3" descr="C:\Documents and Settings\Láďa\Local Settings\Temporary Internet Files\Content.IE5\DUH2EPM1\MC900441708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143240" y="4500570"/>
            <a:ext cx="1514476" cy="151447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4500562" y="5000636"/>
            <a:ext cx="6976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" name="Obrázek 19" descr="pij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3504" y="4500570"/>
            <a:ext cx="1142976" cy="1481635"/>
          </a:xfrm>
          <a:prstGeom prst="rect">
            <a:avLst/>
          </a:prstGeom>
        </p:spPr>
      </p:pic>
      <p:pic>
        <p:nvPicPr>
          <p:cNvPr id="21" name="Picture 3" descr="C:\Documents and Settings\Láďa\Local Settings\Temporary Internet Files\Content.IE5\WS8W2U4E\MC9004119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00826" y="4643446"/>
            <a:ext cx="1000132" cy="1327300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4143372" y="928670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86380" y="3071810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58082" y="5429264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6" name="Veselý obličej 25"/>
          <p:cNvSpPr/>
          <p:nvPr/>
        </p:nvSpPr>
        <p:spPr>
          <a:xfrm>
            <a:off x="5143504" y="428604"/>
            <a:ext cx="1643074" cy="135732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7500926" y="4857760"/>
            <a:ext cx="1643074" cy="135732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5857884" y="2571744"/>
            <a:ext cx="1643074" cy="135732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1643050"/>
            <a:ext cx="485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_</a:t>
            </a:r>
            <a:r>
              <a:rPr lang="cs-CZ" sz="2800" b="1" dirty="0" smtClean="0"/>
              <a:t>ANA     PI_E	 ČA_.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3786190"/>
            <a:ext cx="628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PÁ_A 	_Í 		RA_ČE.</a:t>
            </a:r>
            <a:endParaRPr lang="cs-CZ" sz="2800" b="1" dirty="0"/>
          </a:p>
        </p:txBody>
      </p:sp>
      <p:pic>
        <p:nvPicPr>
          <p:cNvPr id="6" name="Obrázek 5" descr="jan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34" y="285728"/>
            <a:ext cx="1143260" cy="1143260"/>
          </a:xfrm>
          <a:prstGeom prst="rect">
            <a:avLst/>
          </a:prstGeom>
        </p:spPr>
      </p:pic>
      <p:pic>
        <p:nvPicPr>
          <p:cNvPr id="7" name="Obrázek 6" descr="PÁJA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034" y="2357430"/>
            <a:ext cx="1071570" cy="1428262"/>
          </a:xfrm>
          <a:prstGeom prst="rect">
            <a:avLst/>
          </a:prstGeom>
        </p:spPr>
      </p:pic>
      <p:pic>
        <p:nvPicPr>
          <p:cNvPr id="8" name="Obrázek 7" descr="ji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28794" y="2357430"/>
            <a:ext cx="1157295" cy="1500198"/>
          </a:xfrm>
          <a:prstGeom prst="rect">
            <a:avLst/>
          </a:prstGeom>
        </p:spPr>
      </p:pic>
      <p:pic>
        <p:nvPicPr>
          <p:cNvPr id="9" name="Picture 5" descr="C:\Documents and Settings\Láďa\Local Settings\Temporary Internet Files\Content.IE5\MSEXKY1E\MC90029003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7620" y="2357430"/>
            <a:ext cx="1503069" cy="1428760"/>
          </a:xfrm>
          <a:prstGeom prst="rect">
            <a:avLst/>
          </a:prstGeom>
          <a:noFill/>
        </p:spPr>
      </p:pic>
      <p:pic>
        <p:nvPicPr>
          <p:cNvPr id="10" name="Obrázek 9" descr="JÁJ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00034" y="4500570"/>
            <a:ext cx="1302599" cy="1593627"/>
          </a:xfrm>
          <a:prstGeom prst="rect">
            <a:avLst/>
          </a:prstGeom>
        </p:spPr>
      </p:pic>
      <p:pic>
        <p:nvPicPr>
          <p:cNvPr id="11" name="Obrázek 10" descr="ji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28794" y="4500570"/>
            <a:ext cx="1157295" cy="1500198"/>
          </a:xfrm>
          <a:prstGeom prst="rect">
            <a:avLst/>
          </a:prstGeom>
        </p:spPr>
      </p:pic>
      <p:pic>
        <p:nvPicPr>
          <p:cNvPr id="12" name="Picture 3" descr="C:\Documents and Settings\Láďa\Local Settings\Temporary Internet Files\Content.IE5\DUH2EPM1\MC90044170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43240" y="4500570"/>
            <a:ext cx="1514476" cy="151447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4500562" y="5000636"/>
            <a:ext cx="6976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4" name="Obrázek 13" descr="pije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143504" y="4500570"/>
            <a:ext cx="1142976" cy="1481635"/>
          </a:xfrm>
          <a:prstGeom prst="rect">
            <a:avLst/>
          </a:prstGeom>
        </p:spPr>
      </p:pic>
      <p:pic>
        <p:nvPicPr>
          <p:cNvPr id="15" name="Picture 3" descr="C:\Documents and Settings\Láďa\Local Settings\Temporary Internet Files\Content.IE5\WS8W2U4E\MC90041195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00826" y="4643446"/>
            <a:ext cx="1000132" cy="132730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143372" y="928670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86380" y="3071810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58082" y="5429264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19" name="Veselý obličej 18"/>
          <p:cNvSpPr/>
          <p:nvPr/>
        </p:nvSpPr>
        <p:spPr>
          <a:xfrm>
            <a:off x="5143504" y="428604"/>
            <a:ext cx="1643074" cy="135732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5857884" y="2571744"/>
            <a:ext cx="1643074" cy="135732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3" descr="C:\Documents and Settings\Láďa\Local Settings\Temporary Internet Files\Content.IE5\WS8W2U4E\MC90041195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14678" y="142852"/>
            <a:ext cx="1000132" cy="1327300"/>
          </a:xfrm>
          <a:prstGeom prst="rect">
            <a:avLst/>
          </a:prstGeom>
          <a:noFill/>
        </p:spPr>
      </p:pic>
      <p:pic>
        <p:nvPicPr>
          <p:cNvPr id="22" name="Obrázek 21" descr="pije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1857356" y="0"/>
            <a:ext cx="1142976" cy="1481635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428564" y="6072206"/>
            <a:ext cx="87154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_</a:t>
            </a:r>
            <a:r>
              <a:rPr lang="cs-CZ" sz="2800" b="1" dirty="0" smtClean="0"/>
              <a:t>Á_A 	_Í       </a:t>
            </a:r>
            <a:r>
              <a:rPr lang="cs-CZ" sz="2800" b="1" dirty="0"/>
              <a:t>_</a:t>
            </a:r>
            <a:r>
              <a:rPr lang="cs-CZ" sz="2800" b="1" dirty="0" smtClean="0"/>
              <a:t>ABLKO A    PI_E        ČA_.</a:t>
            </a:r>
            <a:endParaRPr lang="cs-CZ" sz="2800" b="1" dirty="0"/>
          </a:p>
        </p:txBody>
      </p:sp>
      <p:sp>
        <p:nvSpPr>
          <p:cNvPr id="24" name="Veselý obličej 23"/>
          <p:cNvSpPr/>
          <p:nvPr/>
        </p:nvSpPr>
        <p:spPr>
          <a:xfrm>
            <a:off x="7500926" y="4857760"/>
            <a:ext cx="1643074" cy="135732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 descr="j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57291" y="4696363"/>
            <a:ext cx="1000132" cy="1296468"/>
          </a:xfrm>
          <a:prstGeom prst="rect">
            <a:avLst/>
          </a:prstGeom>
        </p:spPr>
      </p:pic>
      <p:pic>
        <p:nvPicPr>
          <p:cNvPr id="13" name="Obrázek 12" descr="vej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29058" y="2071678"/>
            <a:ext cx="1357313" cy="1759480"/>
          </a:xfrm>
          <a:prstGeom prst="rect">
            <a:avLst/>
          </a:prstGeom>
        </p:spPr>
      </p:pic>
      <p:pic>
        <p:nvPicPr>
          <p:cNvPr id="4" name="Picture 5" descr="C:\Documents and Settings\Láďa\Local Settings\Temporary Internet Files\Content.IE5\MSEXKY1E\MC9001922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214290"/>
            <a:ext cx="2152277" cy="1500198"/>
          </a:xfrm>
          <a:prstGeom prst="rect">
            <a:avLst/>
          </a:prstGeom>
          <a:noFill/>
        </p:spPr>
      </p:pic>
      <p:pic>
        <p:nvPicPr>
          <p:cNvPr id="5" name="Obrázek 4" descr="j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43174" y="0"/>
            <a:ext cx="1285884" cy="1666888"/>
          </a:xfrm>
          <a:prstGeom prst="rect">
            <a:avLst/>
          </a:prstGeom>
        </p:spPr>
      </p:pic>
      <p:pic>
        <p:nvPicPr>
          <p:cNvPr id="6" name="Picture 3" descr="C:\Documents and Settings\Láďa\Local Settings\Temporary Internet Files\Content.IE5\DUH2EPM1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71934" y="142852"/>
            <a:ext cx="1514476" cy="15144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29256" y="1000108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1785926"/>
            <a:ext cx="628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JEŽEK		JÍ	    JABLKO.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600076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PÁJA     JÍ 	RAJČE   A  JÁJA  PIJE     ČAJ.</a:t>
            </a:r>
            <a:endParaRPr lang="cs-CZ" dirty="0"/>
          </a:p>
        </p:txBody>
      </p:sp>
      <p:pic>
        <p:nvPicPr>
          <p:cNvPr id="11" name="Obrázek 10" descr="jana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28596" y="2428868"/>
            <a:ext cx="1500198" cy="1500198"/>
          </a:xfrm>
          <a:prstGeom prst="rect">
            <a:avLst/>
          </a:prstGeom>
        </p:spPr>
      </p:pic>
      <p:pic>
        <p:nvPicPr>
          <p:cNvPr id="12" name="Obrázek 11" descr="j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14546" y="2214554"/>
            <a:ext cx="1371609" cy="1778013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214282" y="4143380"/>
            <a:ext cx="83582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JANA	   JÍ		VEJCE   .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57818" y="3286124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16" name="Obrázek 15" descr="PÁJA.g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42843" y="4714884"/>
            <a:ext cx="1017973" cy="1356824"/>
          </a:xfrm>
          <a:prstGeom prst="rect">
            <a:avLst/>
          </a:prstGeom>
        </p:spPr>
      </p:pic>
      <p:pic>
        <p:nvPicPr>
          <p:cNvPr id="18" name="Picture 5" descr="C:\Documents and Settings\Láďa\Local Settings\Temporary Internet Files\Content.IE5\MSEXKY1E\MC90029003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32029" y="4786322"/>
            <a:ext cx="1277608" cy="121444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4071934" y="4929198"/>
            <a:ext cx="84050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" name="Obrázek 19" descr="JÁJ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896890" y="4857760"/>
            <a:ext cx="977709" cy="1196150"/>
          </a:xfrm>
          <a:prstGeom prst="rect">
            <a:avLst/>
          </a:prstGeom>
        </p:spPr>
      </p:pic>
      <p:pic>
        <p:nvPicPr>
          <p:cNvPr id="21" name="Obrázek 20" descr="pije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000760" y="4572008"/>
            <a:ext cx="1142976" cy="1481635"/>
          </a:xfrm>
          <a:prstGeom prst="rect">
            <a:avLst/>
          </a:prstGeom>
        </p:spPr>
      </p:pic>
      <p:pic>
        <p:nvPicPr>
          <p:cNvPr id="22" name="Picture 3" descr="C:\Documents and Settings\Láďa\Local Settings\Temporary Internet Files\Content.IE5\WS8W2U4E\MC900411958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00958" y="4714884"/>
            <a:ext cx="1000132" cy="1327300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8501090" y="550070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4" name="Veselý obličej 23"/>
          <p:cNvSpPr/>
          <p:nvPr/>
        </p:nvSpPr>
        <p:spPr>
          <a:xfrm>
            <a:off x="6715140" y="357166"/>
            <a:ext cx="1643074" cy="135732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eselý obličej 24"/>
          <p:cNvSpPr/>
          <p:nvPr/>
        </p:nvSpPr>
        <p:spPr>
          <a:xfrm>
            <a:off x="5643570" y="2357430"/>
            <a:ext cx="1643074" cy="135732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8429652" y="4786322"/>
            <a:ext cx="500066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j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57291" y="4696363"/>
            <a:ext cx="1000132" cy="1296468"/>
          </a:xfrm>
          <a:prstGeom prst="rect">
            <a:avLst/>
          </a:prstGeom>
        </p:spPr>
      </p:pic>
      <p:pic>
        <p:nvPicPr>
          <p:cNvPr id="5" name="Obrázek 4" descr="vej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29058" y="2071678"/>
            <a:ext cx="1357313" cy="1759480"/>
          </a:xfrm>
          <a:prstGeom prst="rect">
            <a:avLst/>
          </a:prstGeom>
        </p:spPr>
      </p:pic>
      <p:pic>
        <p:nvPicPr>
          <p:cNvPr id="6" name="Picture 5" descr="C:\Documents and Settings\Láďa\Local Settings\Temporary Internet Files\Content.IE5\MSEXKY1E\MC9001922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214290"/>
            <a:ext cx="2152277" cy="1500198"/>
          </a:xfrm>
          <a:prstGeom prst="rect">
            <a:avLst/>
          </a:prstGeom>
          <a:noFill/>
        </p:spPr>
      </p:pic>
      <p:pic>
        <p:nvPicPr>
          <p:cNvPr id="7" name="Picture 3" descr="C:\Documents and Settings\Láďa\Local Settings\Temporary Internet Files\Content.IE5\DUH2EPM1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71934" y="142852"/>
            <a:ext cx="1514476" cy="15144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429256" y="1000108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628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_EŽEK		___Í	    _ABLKO.</a:t>
            </a:r>
            <a:endParaRPr lang="cs-CZ" sz="2800" b="1" dirty="0"/>
          </a:p>
        </p:txBody>
      </p:sp>
      <p:pic>
        <p:nvPicPr>
          <p:cNvPr id="10" name="Obrázek 9" descr="jana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28596" y="2428868"/>
            <a:ext cx="1500198" cy="1500198"/>
          </a:xfrm>
          <a:prstGeom prst="rect">
            <a:avLst/>
          </a:prstGeom>
        </p:spPr>
      </p:pic>
      <p:pic>
        <p:nvPicPr>
          <p:cNvPr id="11" name="Obrázek 10" descr="j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14546" y="2214554"/>
            <a:ext cx="1371609" cy="1778013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14282" y="4143380"/>
            <a:ext cx="83582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_</a:t>
            </a:r>
            <a:r>
              <a:rPr lang="cs-CZ" sz="3200" b="1" dirty="0" smtClean="0"/>
              <a:t>ANA	   _Í		VE_CE   .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57818" y="3286124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14" name="Obrázek 13" descr="PÁJA.gi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42843" y="4714884"/>
            <a:ext cx="1017973" cy="1356824"/>
          </a:xfrm>
          <a:prstGeom prst="rect">
            <a:avLst/>
          </a:prstGeom>
        </p:spPr>
      </p:pic>
      <p:pic>
        <p:nvPicPr>
          <p:cNvPr id="15" name="Picture 5" descr="C:\Documents and Settings\Láďa\Local Settings\Temporary Internet Files\Content.IE5\MSEXKY1E\MC90029003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32029" y="4786322"/>
            <a:ext cx="1277608" cy="1214446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4071934" y="4929198"/>
            <a:ext cx="84050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7" name="Obrázek 16" descr="JÁJA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896890" y="4857760"/>
            <a:ext cx="977709" cy="1196150"/>
          </a:xfrm>
          <a:prstGeom prst="rect">
            <a:avLst/>
          </a:prstGeom>
        </p:spPr>
      </p:pic>
      <p:pic>
        <p:nvPicPr>
          <p:cNvPr id="18" name="Obrázek 17" descr="pije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000760" y="4572008"/>
            <a:ext cx="1142976" cy="1481635"/>
          </a:xfrm>
          <a:prstGeom prst="rect">
            <a:avLst/>
          </a:prstGeom>
        </p:spPr>
      </p:pic>
      <p:pic>
        <p:nvPicPr>
          <p:cNvPr id="19" name="Picture 3" descr="C:\Documents and Settings\Láďa\Local Settings\Temporary Internet Files\Content.IE5\WS8W2U4E\MC900411958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00958" y="4714884"/>
            <a:ext cx="1000132" cy="1327300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8501090" y="5500702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21" name="Veselý obličej 20"/>
          <p:cNvSpPr/>
          <p:nvPr/>
        </p:nvSpPr>
        <p:spPr>
          <a:xfrm>
            <a:off x="6715140" y="357166"/>
            <a:ext cx="1643074" cy="135732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5643570" y="2357430"/>
            <a:ext cx="1643074" cy="135732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8429652" y="4786322"/>
            <a:ext cx="500066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 descr="j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43174" y="0"/>
            <a:ext cx="1285884" cy="1666888"/>
          </a:xfrm>
          <a:prstGeom prst="rect">
            <a:avLst/>
          </a:prstGeom>
        </p:spPr>
      </p:pic>
      <p:sp>
        <p:nvSpPr>
          <p:cNvPr id="25" name="TextovéPole 24"/>
          <p:cNvSpPr txBox="1"/>
          <p:nvPr/>
        </p:nvSpPr>
        <p:spPr>
          <a:xfrm>
            <a:off x="0" y="600076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PÁ_A     </a:t>
            </a:r>
            <a:r>
              <a:rPr lang="cs-CZ" sz="3200" b="1" dirty="0"/>
              <a:t>_</a:t>
            </a:r>
            <a:r>
              <a:rPr lang="cs-CZ" sz="3200" b="1" dirty="0" smtClean="0"/>
              <a:t>Í 	RA_ČE   A  _Á_A  PI_E     ČA_.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00174"/>
            <a:ext cx="7858180" cy="509751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3"/>
              </a:rPr>
              <a:t> </a:t>
            </a:r>
            <a:r>
              <a:rPr lang="cs-CZ" sz="1200" dirty="0" smtClean="0">
                <a:hlinkClick r:id="rId4"/>
              </a:rPr>
              <a:t>http://janoch.borec.cz/omal/16_kluk.jpg</a:t>
            </a:r>
            <a:r>
              <a:rPr lang="cs-CZ" sz="1200" dirty="0" smtClean="0"/>
              <a:t>  </a:t>
            </a:r>
            <a:r>
              <a:rPr lang="cs-CZ" sz="1200" dirty="0" err="1" smtClean="0"/>
              <a:t>JÁJA.jpg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–01]</a:t>
            </a:r>
            <a:endParaRPr lang="cs-CZ" sz="1200" dirty="0" smtClean="0"/>
          </a:p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3"/>
              </a:rPr>
              <a:t>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japonskoo.cz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clanky</a:t>
            </a:r>
            <a:r>
              <a:rPr lang="cs-CZ" sz="1200" dirty="0" smtClean="0">
                <a:hlinkClick r:id="rId5"/>
              </a:rPr>
              <a:t>_motivy/manga_holka.</a:t>
            </a:r>
            <a:r>
              <a:rPr lang="cs-CZ" sz="1200" dirty="0" err="1" smtClean="0">
                <a:hlinkClick r:id="rId5"/>
              </a:rPr>
              <a:t>png</a:t>
            </a:r>
            <a:r>
              <a:rPr lang="cs-CZ" sz="1200" dirty="0" smtClean="0"/>
              <a:t> </a:t>
            </a:r>
            <a:r>
              <a:rPr lang="cs-CZ" sz="1200" dirty="0" err="1" smtClean="0"/>
              <a:t>jana.png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–01]</a:t>
            </a:r>
            <a:endParaRPr lang="cs-CZ" sz="1200" dirty="0" smtClean="0"/>
          </a:p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3"/>
              </a:rPr>
              <a:t>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globalni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cteni.cz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project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verejne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cinnosti</a:t>
            </a:r>
            <a:r>
              <a:rPr lang="cs-CZ" sz="1200" dirty="0" smtClean="0">
                <a:hlinkClick r:id="rId6"/>
              </a:rPr>
              <a:t>/pije_text.</a:t>
            </a:r>
            <a:r>
              <a:rPr lang="cs-CZ" sz="1200" dirty="0" err="1" smtClean="0">
                <a:hlinkClick r:id="rId6"/>
              </a:rPr>
              <a:t>jpg</a:t>
            </a:r>
            <a:r>
              <a:rPr lang="cs-CZ" sz="1200" dirty="0" smtClean="0"/>
              <a:t>  pije.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–01]</a:t>
            </a:r>
            <a:endParaRPr lang="cs-CZ" sz="1200" dirty="0" smtClean="0"/>
          </a:p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3"/>
              </a:rPr>
              <a:t> </a:t>
            </a:r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globalni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cteni.cz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project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verejne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cinnosti</a:t>
            </a:r>
            <a:r>
              <a:rPr lang="cs-CZ" sz="1200" dirty="0" smtClean="0">
                <a:hlinkClick r:id="rId7"/>
              </a:rPr>
              <a:t>/ji_text.</a:t>
            </a:r>
            <a:r>
              <a:rPr lang="cs-CZ" sz="1200" dirty="0" err="1" smtClean="0">
                <a:hlinkClick r:id="rId7"/>
              </a:rPr>
              <a:t>jpg</a:t>
            </a:r>
            <a:r>
              <a:rPr lang="cs-CZ" sz="1200" dirty="0" smtClean="0"/>
              <a:t>   ji.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–01]</a:t>
            </a:r>
            <a:endParaRPr lang="cs-CZ" sz="1200" dirty="0" smtClean="0"/>
          </a:p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3"/>
              </a:rPr>
              <a:t> </a:t>
            </a:r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globalni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cteni.cz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project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images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verejne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cinnosti</a:t>
            </a:r>
            <a:r>
              <a:rPr lang="cs-CZ" sz="1200" dirty="0" smtClean="0">
                <a:hlinkClick r:id="rId8"/>
              </a:rPr>
              <a:t>/jede_text.</a:t>
            </a:r>
            <a:r>
              <a:rPr lang="cs-CZ" sz="1200" dirty="0" err="1" smtClean="0">
                <a:hlinkClick r:id="rId8"/>
              </a:rPr>
              <a:t>jpg</a:t>
            </a:r>
            <a:r>
              <a:rPr lang="cs-CZ" sz="1200" dirty="0" smtClean="0"/>
              <a:t>   jede.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–01]</a:t>
            </a:r>
            <a:endParaRPr lang="cs-CZ" sz="1200" dirty="0" smtClean="0"/>
          </a:p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3"/>
              </a:rPr>
              <a:t> </a:t>
            </a:r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globalni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cteni.cz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project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verejne</a:t>
            </a:r>
            <a:r>
              <a:rPr lang="cs-CZ" sz="1200" dirty="0" smtClean="0">
                <a:hlinkClick r:id="rId9"/>
              </a:rPr>
              <a:t>/potraviny/vejce_text.</a:t>
            </a:r>
            <a:r>
              <a:rPr lang="cs-CZ" sz="1200" dirty="0" err="1" smtClean="0">
                <a:hlinkClick r:id="rId9"/>
              </a:rPr>
              <a:t>jpg</a:t>
            </a:r>
            <a:r>
              <a:rPr lang="cs-CZ" sz="1200" dirty="0" smtClean="0"/>
              <a:t>   vejce.</a:t>
            </a:r>
            <a:r>
              <a:rPr lang="cs-CZ" sz="1200" dirty="0" err="1" smtClean="0"/>
              <a:t>jpg</a:t>
            </a:r>
            <a:r>
              <a:rPr lang="cs-CZ" sz="1200" dirty="0" smtClean="0"/>
              <a:t>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–01]</a:t>
            </a:r>
            <a:endParaRPr lang="cs-CZ" sz="1200" dirty="0" smtClean="0"/>
          </a:p>
          <a:p>
            <a:r>
              <a:rPr lang="cs-CZ" sz="1200" dirty="0" smtClean="0"/>
              <a:t>Dostupný z WWW:</a:t>
            </a:r>
            <a:r>
              <a:rPr lang="cs-CZ" sz="1200" dirty="0" smtClean="0">
                <a:hlinkClick r:id="rId3"/>
              </a:rPr>
              <a:t> </a:t>
            </a:r>
            <a:r>
              <a:rPr lang="cs-CZ" sz="1200" dirty="0" smtClean="0">
                <a:hlinkClick r:id="rId10"/>
              </a:rPr>
              <a:t>www.office.</a:t>
            </a:r>
            <a:r>
              <a:rPr lang="cs-CZ" sz="1200" dirty="0" err="1" smtClean="0">
                <a:hlinkClick r:id="rId10"/>
              </a:rPr>
              <a:t>microsoft.com</a:t>
            </a:r>
            <a:r>
              <a:rPr lang="cs-CZ" sz="1200" dirty="0" smtClean="0"/>
              <a:t>   obr. Ježek, jablko, rajče, čaj, jelen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11</a:t>
            </a:r>
            <a:r>
              <a:rPr lang="en-US" sz="1200" dirty="0" smtClean="0"/>
              <a:t>–01]</a:t>
            </a:r>
            <a:endParaRPr lang="cs-CZ" sz="12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295</TotalTime>
  <Words>406</Words>
  <Application>Microsoft Office PowerPoint</Application>
  <PresentationFormat>Předvádění na obrazovce (4:3)</PresentationFormat>
  <Paragraphs>104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Název školy: Speciální základní škola,Louny, Poděbradova 640,příspěvková organizace Autor:  Mgr.TAŤÁNA RADIMSKÁ Název materiálu: VY_32_INOVACE_01_II.JKGM_ALTERNATIVNÍ VÝUKA ČTENÍ S VYUŽITÍM GLOBÁLNÍ METODY - J  ČÍSLO PROJEKTU: CZ.1.07/1.4.00/21.3407 </vt:lpstr>
      <vt:lpstr>ANOTACE</vt:lpstr>
      <vt:lpstr>Snímek 3</vt:lpstr>
      <vt:lpstr>Snímek 4</vt:lpstr>
      <vt:lpstr>DOPLŇ PÍSMENO J :</vt:lpstr>
      <vt:lpstr>OPIŠ A PŘEPIŠ SLOVO :</vt:lpstr>
      <vt:lpstr>OPIŠ A PŘEPIŠ SLOVO :</vt:lpstr>
      <vt:lpstr>Snímek 8</vt:lpstr>
      <vt:lpstr>Snímek 9</vt:lpstr>
      <vt:lpstr>Snímek 10</vt:lpstr>
      <vt:lpstr>Snímek 11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VY_32_INOVACE_01_GLOBÁLNÍ ČTENÍ</dc:title>
  <dc:creator>Magda Radimová</dc:creator>
  <cp:lastModifiedBy>Erika Pospíšilová</cp:lastModifiedBy>
  <cp:revision>21</cp:revision>
  <dcterms:created xsi:type="dcterms:W3CDTF">2012-02-19T10:05:45Z</dcterms:created>
  <dcterms:modified xsi:type="dcterms:W3CDTF">2012-10-12T19:00:44Z</dcterms:modified>
</cp:coreProperties>
</file>