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71" r:id="rId3"/>
    <p:sldId id="257" r:id="rId4"/>
    <p:sldId id="259" r:id="rId5"/>
    <p:sldId id="267" r:id="rId6"/>
    <p:sldId id="268" r:id="rId7"/>
    <p:sldId id="270" r:id="rId8"/>
    <p:sldId id="262" r:id="rId9"/>
    <p:sldId id="263" r:id="rId10"/>
    <p:sldId id="269" r:id="rId11"/>
    <p:sldId id="266" r:id="rId12"/>
    <p:sldId id="25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6327" autoAdjust="0"/>
    <p:restoredTop sz="94660"/>
  </p:normalViewPr>
  <p:slideViewPr>
    <p:cSldViewPr>
      <p:cViewPr varScale="1">
        <p:scale>
          <a:sx n="103" d="100"/>
          <a:sy n="103" d="100"/>
        </p:scale>
        <p:origin x="-18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70E6FEF-A47E-4D08-89BE-3FE9A418C756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6609A932-4A7C-4113-B489-6AB16A3737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0E6FEF-A47E-4D08-89BE-3FE9A418C756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609A932-4A7C-4113-B489-6AB16A37373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 spd="slow"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0E6FEF-A47E-4D08-89BE-3FE9A418C756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609A932-4A7C-4113-B489-6AB16A37373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0E6FEF-A47E-4D08-89BE-3FE9A418C756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609A932-4A7C-4113-B489-6AB16A37373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0E6FEF-A47E-4D08-89BE-3FE9A418C756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609A932-4A7C-4113-B489-6AB16A3737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0E6FEF-A47E-4D08-89BE-3FE9A418C756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609A932-4A7C-4113-B489-6AB16A37373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0E6FEF-A47E-4D08-89BE-3FE9A418C756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609A932-4A7C-4113-B489-6AB16A3737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170E6FEF-A47E-4D08-89BE-3FE9A418C756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609A932-4A7C-4113-B489-6AB16A3737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70E6FEF-A47E-4D08-89BE-3FE9A418C756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6609A932-4A7C-4113-B489-6AB16A37373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0E6FEF-A47E-4D08-89BE-3FE9A418C756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609A932-4A7C-4113-B489-6AB16A3737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0E6FEF-A47E-4D08-89BE-3FE9A418C756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609A932-4A7C-4113-B489-6AB16A3737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170E6FEF-A47E-4D08-89BE-3FE9A418C756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6609A932-4A7C-4113-B489-6AB16A37373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 spd="slow">
    <p:dissolve/>
  </p:transition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gif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7" Type="http://schemas.openxmlformats.org/officeDocument/2006/relationships/image" Target="../media/image7.gi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4.wmf"/><Relationship Id="rId7" Type="http://schemas.openxmlformats.org/officeDocument/2006/relationships/image" Target="../media/image7.gi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gif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7" Type="http://schemas.openxmlformats.org/officeDocument/2006/relationships/image" Target="../media/image7.gi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wmf"/><Relationship Id="rId3" Type="http://schemas.openxmlformats.org/officeDocument/2006/relationships/image" Target="../media/image3.wmf"/><Relationship Id="rId7" Type="http://schemas.openxmlformats.org/officeDocument/2006/relationships/image" Target="../media/image5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image" Target="../media/image7.gif"/><Relationship Id="rId4" Type="http://schemas.openxmlformats.org/officeDocument/2006/relationships/image" Target="../media/image6.wmf"/><Relationship Id="rId9" Type="http://schemas.openxmlformats.org/officeDocument/2006/relationships/image" Target="../media/image9.wm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wmf"/><Relationship Id="rId3" Type="http://schemas.openxmlformats.org/officeDocument/2006/relationships/image" Target="../media/image3.wmf"/><Relationship Id="rId7" Type="http://schemas.openxmlformats.org/officeDocument/2006/relationships/image" Target="../media/image5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image" Target="../media/image7.gif"/><Relationship Id="rId4" Type="http://schemas.openxmlformats.org/officeDocument/2006/relationships/image" Target="../media/image6.wmf"/><Relationship Id="rId9" Type="http://schemas.openxmlformats.org/officeDocument/2006/relationships/image" Target="../media/image9.wmf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wmf"/><Relationship Id="rId3" Type="http://schemas.openxmlformats.org/officeDocument/2006/relationships/image" Target="../media/image12.jpeg"/><Relationship Id="rId7" Type="http://schemas.openxmlformats.org/officeDocument/2006/relationships/image" Target="../media/image14.wmf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wmf"/><Relationship Id="rId11" Type="http://schemas.openxmlformats.org/officeDocument/2006/relationships/image" Target="../media/image9.wmf"/><Relationship Id="rId5" Type="http://schemas.openxmlformats.org/officeDocument/2006/relationships/image" Target="../media/image10.jpeg"/><Relationship Id="rId10" Type="http://schemas.openxmlformats.org/officeDocument/2006/relationships/image" Target="../media/image16.wmf"/><Relationship Id="rId4" Type="http://schemas.openxmlformats.org/officeDocument/2006/relationships/image" Target="../media/image13.wmf"/><Relationship Id="rId9" Type="http://schemas.openxmlformats.org/officeDocument/2006/relationships/image" Target="../media/image15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wmf"/><Relationship Id="rId3" Type="http://schemas.openxmlformats.org/officeDocument/2006/relationships/image" Target="../media/image12.jpeg"/><Relationship Id="rId7" Type="http://schemas.openxmlformats.org/officeDocument/2006/relationships/image" Target="../media/image14.wmf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wmf"/><Relationship Id="rId11" Type="http://schemas.openxmlformats.org/officeDocument/2006/relationships/image" Target="../media/image9.wmf"/><Relationship Id="rId5" Type="http://schemas.openxmlformats.org/officeDocument/2006/relationships/image" Target="../media/image10.jpeg"/><Relationship Id="rId10" Type="http://schemas.openxmlformats.org/officeDocument/2006/relationships/image" Target="../media/image16.wmf"/><Relationship Id="rId4" Type="http://schemas.openxmlformats.org/officeDocument/2006/relationships/image" Target="../media/image13.wmf"/><Relationship Id="rId9" Type="http://schemas.openxmlformats.org/officeDocument/2006/relationships/image" Target="../media/image15.jpe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www.globalni-cteni.cz/project/images/verejne/cinnosti/hazi_text.jpg" TargetMode="External"/><Relationship Id="rId3" Type="http://schemas.openxmlformats.org/officeDocument/2006/relationships/hyperlink" Target="http://www.bob.kvalitne.cz/bobek4.gif" TargetMode="External"/><Relationship Id="rId7" Type="http://schemas.openxmlformats.org/officeDocument/2006/relationships/hyperlink" Target="http://www.globalni-cteni.cz/project/images/verejne/cinnosti/pije_text.jpg" TargetMode="External"/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globalni-cteni.cz/project/images/verejne/cinnosti/ji_text.jpg" TargetMode="External"/><Relationship Id="rId5" Type="http://schemas.openxmlformats.org/officeDocument/2006/relationships/hyperlink" Target="http://www.office.microsoft.com/" TargetMode="External"/><Relationship Id="rId4" Type="http://schemas.openxmlformats.org/officeDocument/2006/relationships/hyperlink" Target="http://www.globalni-cteni.cz/project/images/verejne/moje_rodina/babi_text.jpg%20babi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1"/>
          <p:cNvSpPr txBox="1">
            <a:spLocks noGrp="1"/>
          </p:cNvSpPr>
          <p:nvPr>
            <p:ph type="subTitle" idx="1"/>
          </p:nvPr>
        </p:nvSpPr>
        <p:spPr>
          <a:xfrm>
            <a:off x="571472" y="0"/>
            <a:ext cx="7772400" cy="1199704"/>
          </a:xfrm>
          <a:prstGeom prst="rect">
            <a:avLst/>
          </a:prstGeom>
        </p:spPr>
        <p:txBody>
          <a:bodyPr vert="horz" anchor="t">
            <a:noAutofit/>
          </a:bodyPr>
          <a:lstStyle/>
          <a:p>
            <a:pPr marR="0" lvl="0" algn="l">
              <a:spcBef>
                <a:spcPct val="0"/>
              </a:spcBef>
              <a:buClrTx/>
              <a:buSzTx/>
              <a:defRPr/>
            </a:pPr>
            <a:r>
              <a:rPr kumimoji="0" lang="cs-CZ" sz="28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Název školy:</a:t>
            </a:r>
            <a:br>
              <a:rPr kumimoji="0" lang="cs-CZ" sz="28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28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Speciální základní škola,Louny,</a:t>
            </a:r>
            <a:br>
              <a:rPr kumimoji="0" lang="cs-CZ" sz="28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2800" b="0" i="0" u="none" strike="noStrike" kern="1200" cap="all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Poděbradova</a:t>
            </a:r>
            <a:r>
              <a:rPr kumimoji="0" lang="cs-CZ" sz="28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 640,příspěvková organizace</a:t>
            </a:r>
            <a:br>
              <a:rPr kumimoji="0" lang="cs-CZ" sz="28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28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Autor: </a:t>
            </a:r>
            <a:br>
              <a:rPr kumimoji="0" lang="cs-CZ" sz="28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2800" b="0" i="0" u="none" strike="noStrike" kern="1200" cap="all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Mgr.TAŤÁNA</a:t>
            </a:r>
            <a:r>
              <a:rPr kumimoji="0" lang="cs-CZ" sz="28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 RADIMSKÁ</a:t>
            </a:r>
            <a:br>
              <a:rPr kumimoji="0" lang="cs-CZ" sz="28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28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Název materiálu:</a:t>
            </a:r>
            <a:br>
              <a:rPr kumimoji="0" lang="cs-CZ" sz="28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28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VY_32_INOVACE_02_</a:t>
            </a:r>
            <a:r>
              <a:rPr kumimoji="0" lang="cs-CZ" sz="2800" b="0" i="0" u="none" strike="noStrike" kern="1200" cap="all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ii.JKGM</a:t>
            </a:r>
            <a:r>
              <a:rPr kumimoji="0" lang="cs-CZ" sz="28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_ALTERNATIVNÍ </a:t>
            </a:r>
            <a:r>
              <a:rPr kumimoji="0" lang="cs-CZ" sz="28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VÝUKA ČTENÍ S VYUŽITÍM GLOBÁLNÍ</a:t>
            </a:r>
            <a:r>
              <a:rPr kumimoji="0" lang="cs-CZ" sz="2800" b="0" i="0" u="none" strike="noStrike" kern="1200" cap="all" spc="0" normalizeH="0" noProof="0" dirty="0" smtClean="0">
                <a:ln>
                  <a:noFill/>
                </a:ln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 </a:t>
            </a:r>
            <a:r>
              <a:rPr kumimoji="0" lang="cs-CZ" sz="2800" b="0" i="0" u="none" strike="noStrike" kern="1200" cap="all" spc="0" normalizeH="0" noProof="0" dirty="0" smtClean="0">
                <a:ln>
                  <a:noFill/>
                </a:ln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METODY– </a:t>
            </a:r>
            <a:r>
              <a:rPr kumimoji="0" lang="cs-CZ" sz="2800" b="0" i="0" u="none" strike="noStrike" kern="1200" cap="all" spc="0" normalizeH="0" noProof="0" dirty="0" smtClean="0">
                <a:ln>
                  <a:noFill/>
                </a:ln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b</a:t>
            </a:r>
            <a:endParaRPr lang="cs-CZ" sz="2800" cap="all" dirty="0" smtClean="0">
              <a:solidFill>
                <a:schemeClr val="tx1"/>
              </a:solidFill>
              <a:effectLst>
                <a:reflection blurRad="12700" stA="48000" endA="300" endPos="55000" dir="5400000" sy="-90000" algn="bl" rotWithShape="0"/>
              </a:effectLst>
              <a:latin typeface="+mj-lt"/>
              <a:ea typeface="+mj-ea"/>
              <a:cs typeface="+mj-cs"/>
            </a:endParaRPr>
          </a:p>
          <a:p>
            <a:pPr marR="0" lvl="0" algn="l">
              <a:spcBef>
                <a:spcPct val="0"/>
              </a:spcBef>
              <a:buClrTx/>
              <a:buSzTx/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ČÍSLO PROJEKTU: CZ.1.07/1.4.00/21.3407 </a:t>
            </a:r>
            <a:endParaRPr kumimoji="0" lang="cs-CZ" sz="2800" b="0" i="0" u="none" strike="noStrike" kern="1200" cap="all" spc="0" normalizeH="0" baseline="0" noProof="0" dirty="0">
              <a:ln>
                <a:noFill/>
              </a:ln>
              <a:solidFill>
                <a:schemeClr val="tx2"/>
              </a:solidFill>
              <a:effectLst>
                <a:reflection blurRad="12700" stA="48000" endA="300" endPos="55000" dir="5400000" sy="-90000" algn="bl" rotWithShape="0"/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7224" y="5572140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1"/>
          </p:nvPr>
        </p:nvSpPr>
        <p:spPr>
          <a:xfrm>
            <a:off x="428596" y="1142984"/>
            <a:ext cx="8229600" cy="33958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1800" dirty="0" smtClean="0"/>
              <a:t> Materiál je určený pro žáky 1. stupně speciální základní školy pro výuku čtení s využitím globální metody jejíž základem je postup od celku k jednotlivým částem</a:t>
            </a:r>
          </a:p>
          <a:p>
            <a:pPr>
              <a:buFont typeface="Arial" pitchFamily="34" charset="0"/>
              <a:buChar char="•"/>
            </a:pPr>
            <a:r>
              <a:rPr lang="cs-CZ" sz="1800" dirty="0" smtClean="0"/>
              <a:t> Cílem je stimulace rozvoje zrakového vnímání, verbálního myšlení, záměrné pozornosti a komunikačních dovedností </a:t>
            </a:r>
          </a:p>
          <a:p>
            <a:pPr>
              <a:buFont typeface="Arial" pitchFamily="34" charset="0"/>
              <a:buChar char="•"/>
            </a:pPr>
            <a:r>
              <a:rPr lang="cs-CZ" sz="1800" dirty="0" smtClean="0"/>
              <a:t> Prezentace na interaktivní tabuli </a:t>
            </a:r>
          </a:p>
          <a:p>
            <a:pPr>
              <a:buFont typeface="Arial" pitchFamily="34" charset="0"/>
              <a:buChar char="•"/>
            </a:pPr>
            <a:r>
              <a:rPr lang="cs-CZ" sz="1800" dirty="0" smtClean="0"/>
              <a:t> Pomůcky: interaktivní pero, fixy na interaktivní tabuli</a:t>
            </a:r>
          </a:p>
          <a:p>
            <a:pPr>
              <a:buFont typeface="Arial" pitchFamily="34" charset="0"/>
              <a:buChar char="•"/>
            </a:pPr>
            <a:r>
              <a:rPr lang="cs-CZ" sz="1800" dirty="0" smtClean="0"/>
              <a:t>Inovace: interaktivní způsob učení</a:t>
            </a:r>
          </a:p>
          <a:p>
            <a:pPr>
              <a:buFont typeface="Arial" pitchFamily="34" charset="0"/>
              <a:buChar char="•"/>
            </a:pPr>
            <a:r>
              <a:rPr lang="cs-CZ" sz="1800" dirty="0" smtClean="0"/>
              <a:t> Metodické pokyny: žáci pomocí obrázků vyvozují a procvičují písmeno     . Opisují a doplňují písmeno a slova na interaktivní tabuli a v pracovním listě. Pomocí obrázků čtou jednoduché věty.</a:t>
            </a:r>
            <a:endParaRPr lang="cs-CZ" sz="1800" dirty="0"/>
          </a:p>
        </p:txBody>
      </p:sp>
      <p:sp>
        <p:nvSpPr>
          <p:cNvPr id="5" name="Obdélník 4"/>
          <p:cNvSpPr/>
          <p:nvPr/>
        </p:nvSpPr>
        <p:spPr>
          <a:xfrm>
            <a:off x="1785918" y="3786190"/>
            <a:ext cx="391453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B</a:t>
            </a:r>
            <a:endParaRPr lang="cs-CZ" sz="28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Láďa\Local Settings\Temporary Internet Files\Content.IE5\DUH2EPM1\MC90035230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282" y="1357299"/>
            <a:ext cx="1321210" cy="1214446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357158" y="142852"/>
            <a:ext cx="1158990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6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B</a:t>
            </a:r>
            <a:endParaRPr lang="cs-CZ" sz="6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714480" y="1285860"/>
            <a:ext cx="36433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1"/>
                </a:solidFill>
              </a:rPr>
              <a:t>B</a:t>
            </a:r>
            <a:r>
              <a:rPr lang="cs-CZ" sz="3200" b="1" dirty="0" smtClean="0"/>
              <a:t>OTA</a:t>
            </a:r>
            <a:endParaRPr lang="cs-CZ" sz="3200" b="1" dirty="0">
              <a:solidFill>
                <a:schemeClr val="accent1"/>
              </a:solidFill>
            </a:endParaRPr>
          </a:p>
        </p:txBody>
      </p:sp>
      <p:pic>
        <p:nvPicPr>
          <p:cNvPr id="1028" name="Picture 4" descr="C:\Documents and Settings\Láďa\Local Settings\Temporary Internet Files\Content.IE5\ZFS1GUGW\MC900291088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85720" y="3429000"/>
            <a:ext cx="1392974" cy="1069153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1714480" y="3429000"/>
            <a:ext cx="36433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1"/>
                </a:solidFill>
              </a:rPr>
              <a:t>B</a:t>
            </a:r>
            <a:r>
              <a:rPr lang="cs-CZ" sz="3200" b="1" dirty="0" smtClean="0"/>
              <a:t>UBEN</a:t>
            </a:r>
            <a:endParaRPr lang="cs-CZ" sz="3200" b="1" dirty="0">
              <a:solidFill>
                <a:schemeClr val="accent1"/>
              </a:solidFill>
            </a:endParaRPr>
          </a:p>
        </p:txBody>
      </p:sp>
      <p:pic>
        <p:nvPicPr>
          <p:cNvPr id="1029" name="Picture 5" descr="C:\Documents and Settings\Láďa\Local Settings\Temporary Internet Files\Content.IE5\WS8W2U4E\MC900411886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14282" y="4929198"/>
            <a:ext cx="1896839" cy="1387914"/>
          </a:xfrm>
          <a:prstGeom prst="rect">
            <a:avLst/>
          </a:prstGeom>
          <a:noFill/>
        </p:spPr>
      </p:pic>
      <p:sp>
        <p:nvSpPr>
          <p:cNvPr id="13" name="TextovéPole 12"/>
          <p:cNvSpPr txBox="1"/>
          <p:nvPr/>
        </p:nvSpPr>
        <p:spPr>
          <a:xfrm>
            <a:off x="1714480" y="4857760"/>
            <a:ext cx="36433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1"/>
                </a:solidFill>
              </a:rPr>
              <a:t>B</a:t>
            </a:r>
            <a:r>
              <a:rPr lang="cs-CZ" sz="3200" b="1" dirty="0" smtClean="0"/>
              <a:t>ANÁN</a:t>
            </a:r>
            <a:endParaRPr lang="cs-CZ" sz="3200" b="1" dirty="0">
              <a:solidFill>
                <a:schemeClr val="accent1"/>
              </a:solidFill>
            </a:endParaRPr>
          </a:p>
        </p:txBody>
      </p:sp>
      <p:pic>
        <p:nvPicPr>
          <p:cNvPr id="1030" name="Picture 6" descr="C:\Documents and Settings\Láďa\Local Settings\Temporary Internet Files\Content.IE5\DUH2EPM1\MC900413618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429124" y="1357298"/>
            <a:ext cx="1487237" cy="1146391"/>
          </a:xfrm>
          <a:prstGeom prst="rect">
            <a:avLst/>
          </a:prstGeom>
          <a:noFill/>
        </p:spPr>
      </p:pic>
      <p:sp>
        <p:nvSpPr>
          <p:cNvPr id="15" name="TextovéPole 14"/>
          <p:cNvSpPr txBox="1"/>
          <p:nvPr/>
        </p:nvSpPr>
        <p:spPr>
          <a:xfrm>
            <a:off x="6000760" y="1285860"/>
            <a:ext cx="292892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1"/>
                </a:solidFill>
              </a:rPr>
              <a:t>B</a:t>
            </a:r>
            <a:r>
              <a:rPr lang="cs-CZ" sz="3200" b="1" dirty="0" smtClean="0"/>
              <a:t>RÝLE</a:t>
            </a:r>
            <a:endParaRPr lang="cs-CZ" sz="3200" b="1" dirty="0">
              <a:solidFill>
                <a:schemeClr val="accent1"/>
              </a:solidFill>
            </a:endParaRPr>
          </a:p>
        </p:txBody>
      </p:sp>
      <p:pic>
        <p:nvPicPr>
          <p:cNvPr id="24" name="Obrázek 23" descr="bobek.gif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14876" y="5143512"/>
            <a:ext cx="1000125" cy="1143000"/>
          </a:xfrm>
          <a:prstGeom prst="rect">
            <a:avLst/>
          </a:prstGeom>
        </p:spPr>
      </p:pic>
      <p:sp>
        <p:nvSpPr>
          <p:cNvPr id="25" name="TextovéPole 24"/>
          <p:cNvSpPr txBox="1"/>
          <p:nvPr/>
        </p:nvSpPr>
        <p:spPr>
          <a:xfrm>
            <a:off x="6000760" y="5214950"/>
            <a:ext cx="292892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1"/>
                </a:solidFill>
              </a:rPr>
              <a:t>B</a:t>
            </a:r>
            <a:r>
              <a:rPr lang="cs-CZ" sz="3200" b="1" dirty="0" smtClean="0"/>
              <a:t>OBEK</a:t>
            </a:r>
            <a:endParaRPr lang="cs-CZ" sz="3200" b="1" dirty="0">
              <a:solidFill>
                <a:schemeClr val="accent1"/>
              </a:solidFill>
            </a:endParaRPr>
          </a:p>
        </p:txBody>
      </p:sp>
      <p:pic>
        <p:nvPicPr>
          <p:cNvPr id="1041" name="Picture 17" descr="C:\Documents and Settings\Láďa\Local Settings\Temporary Internet Files\Content.IE5\Z0VUZX93\MC900215294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4572000" y="2786058"/>
            <a:ext cx="1361038" cy="1865014"/>
          </a:xfrm>
          <a:prstGeom prst="rect">
            <a:avLst/>
          </a:prstGeom>
          <a:noFill/>
        </p:spPr>
      </p:pic>
      <p:sp>
        <p:nvSpPr>
          <p:cNvPr id="29" name="TextovéPole 28"/>
          <p:cNvSpPr txBox="1"/>
          <p:nvPr/>
        </p:nvSpPr>
        <p:spPr>
          <a:xfrm>
            <a:off x="6000760" y="3000372"/>
            <a:ext cx="292892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1"/>
                </a:solidFill>
              </a:rPr>
              <a:t>B</a:t>
            </a:r>
            <a:r>
              <a:rPr lang="cs-CZ" sz="3200" b="1" dirty="0" smtClean="0"/>
              <a:t>OB</a:t>
            </a:r>
            <a:endParaRPr lang="cs-CZ" sz="3200" b="1" dirty="0">
              <a:solidFill>
                <a:schemeClr val="accent1"/>
              </a:solidFill>
            </a:endParaRP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6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1" grpId="0"/>
      <p:bldP spid="13" grpId="0"/>
      <p:bldP spid="15" grpId="0"/>
      <p:bldP spid="25" grpId="0"/>
      <p:bldP spid="2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DOPLŇ PÍSMENO </a:t>
            </a:r>
            <a:r>
              <a:rPr lang="cs-CZ" dirty="0" smtClean="0">
                <a:solidFill>
                  <a:schemeClr val="accent2"/>
                </a:solidFill>
              </a:rPr>
              <a:t>B</a:t>
            </a:r>
            <a:r>
              <a:rPr lang="cs-CZ" dirty="0" smtClean="0">
                <a:solidFill>
                  <a:schemeClr val="tx1"/>
                </a:solidFill>
              </a:rPr>
              <a:t> :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4" name="Picture 2" descr="C:\Documents and Settings\Láďa\Local Settings\Temporary Internet Files\Content.IE5\DUH2EPM1\MC90035230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282" y="1357299"/>
            <a:ext cx="1321210" cy="1214446"/>
          </a:xfrm>
          <a:prstGeom prst="rect">
            <a:avLst/>
          </a:prstGeom>
          <a:noFill/>
        </p:spPr>
      </p:pic>
      <p:pic>
        <p:nvPicPr>
          <p:cNvPr id="5" name="Picture 4" descr="C:\Documents and Settings\Láďa\Local Settings\Temporary Internet Files\Content.IE5\ZFS1GUGW\MC900291088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85720" y="3429000"/>
            <a:ext cx="1392974" cy="1069153"/>
          </a:xfrm>
          <a:prstGeom prst="rect">
            <a:avLst/>
          </a:prstGeom>
          <a:noFill/>
        </p:spPr>
      </p:pic>
      <p:pic>
        <p:nvPicPr>
          <p:cNvPr id="6" name="Picture 5" descr="C:\Documents and Settings\Láďa\Local Settings\Temporary Internet Files\Content.IE5\WS8W2U4E\MC900411886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14282" y="4929198"/>
            <a:ext cx="1896839" cy="1387914"/>
          </a:xfrm>
          <a:prstGeom prst="rect">
            <a:avLst/>
          </a:prstGeom>
          <a:noFill/>
        </p:spPr>
      </p:pic>
      <p:pic>
        <p:nvPicPr>
          <p:cNvPr id="7" name="Picture 6" descr="C:\Documents and Settings\Láďa\Local Settings\Temporary Internet Files\Content.IE5\DUH2EPM1\MC900413618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286248" y="1357298"/>
            <a:ext cx="1487237" cy="1146391"/>
          </a:xfrm>
          <a:prstGeom prst="rect">
            <a:avLst/>
          </a:prstGeom>
          <a:noFill/>
        </p:spPr>
      </p:pic>
      <p:pic>
        <p:nvPicPr>
          <p:cNvPr id="8" name="Picture 17" descr="C:\Documents and Settings\Láďa\Local Settings\Temporary Internet Files\Content.IE5\Z0VUZX93\MC900215294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572000" y="2786058"/>
            <a:ext cx="1361038" cy="1865014"/>
          </a:xfrm>
          <a:prstGeom prst="rect">
            <a:avLst/>
          </a:prstGeom>
          <a:noFill/>
        </p:spPr>
      </p:pic>
      <p:pic>
        <p:nvPicPr>
          <p:cNvPr id="9" name="Obrázek 8" descr="bobek.gif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14876" y="5143512"/>
            <a:ext cx="1000125" cy="1143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1643042" y="1500174"/>
            <a:ext cx="27146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TO JE _OTA.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000760" y="5143512"/>
            <a:ext cx="27146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TO JE _O_EK.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000760" y="2928934"/>
            <a:ext cx="27146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TO JE _O_.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000760" y="1357298"/>
            <a:ext cx="27146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TO JSOU _RÝLE.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643042" y="4857760"/>
            <a:ext cx="27146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TO JE _ANÁN.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643042" y="3429000"/>
            <a:ext cx="27146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TO JE _U_EN.</a:t>
            </a:r>
            <a:endParaRPr lang="cs-CZ" sz="2400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SPOJ SLOVA S OBRÁZKY :</a:t>
            </a:r>
            <a:endParaRPr lang="cs-CZ" dirty="0"/>
          </a:p>
        </p:txBody>
      </p:sp>
      <p:pic>
        <p:nvPicPr>
          <p:cNvPr id="4" name="Picture 2" descr="C:\Documents and Settings\Láďa\Local Settings\Temporary Internet Files\Content.IE5\DUH2EPM1\MC90035230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29520" y="3071810"/>
            <a:ext cx="1321210" cy="1214446"/>
          </a:xfrm>
          <a:prstGeom prst="rect">
            <a:avLst/>
          </a:prstGeom>
          <a:noFill/>
        </p:spPr>
      </p:pic>
      <p:pic>
        <p:nvPicPr>
          <p:cNvPr id="5" name="Picture 4" descr="C:\Documents and Settings\Láďa\Local Settings\Temporary Internet Files\Content.IE5\ZFS1GUGW\MC900291088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358082" y="5357826"/>
            <a:ext cx="1392974" cy="1069153"/>
          </a:xfrm>
          <a:prstGeom prst="rect">
            <a:avLst/>
          </a:prstGeom>
          <a:noFill/>
        </p:spPr>
      </p:pic>
      <p:pic>
        <p:nvPicPr>
          <p:cNvPr id="6" name="Picture 5" descr="C:\Documents and Settings\Láďa\Local Settings\Temporary Internet Files\Content.IE5\WS8W2U4E\MC900411886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14282" y="4929198"/>
            <a:ext cx="1896839" cy="1387914"/>
          </a:xfrm>
          <a:prstGeom prst="rect">
            <a:avLst/>
          </a:prstGeom>
          <a:noFill/>
        </p:spPr>
      </p:pic>
      <p:pic>
        <p:nvPicPr>
          <p:cNvPr id="7" name="Picture 6" descr="C:\Documents and Settings\Láďa\Local Settings\Temporary Internet Files\Content.IE5\DUH2EPM1\MC900413618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14282" y="3286124"/>
            <a:ext cx="1487237" cy="1146391"/>
          </a:xfrm>
          <a:prstGeom prst="rect">
            <a:avLst/>
          </a:prstGeom>
          <a:noFill/>
        </p:spPr>
      </p:pic>
      <p:pic>
        <p:nvPicPr>
          <p:cNvPr id="8" name="Picture 17" descr="C:\Documents and Settings\Láďa\Local Settings\Temporary Internet Files\Content.IE5\Z0VUZX93\MC900215294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00034" y="1214422"/>
            <a:ext cx="1361038" cy="1865014"/>
          </a:xfrm>
          <a:prstGeom prst="rect">
            <a:avLst/>
          </a:prstGeom>
          <a:noFill/>
        </p:spPr>
      </p:pic>
      <p:pic>
        <p:nvPicPr>
          <p:cNvPr id="9" name="Obrázek 8" descr="bobek.gif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500958" y="1142984"/>
            <a:ext cx="1000125" cy="1143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357554" y="1428736"/>
            <a:ext cx="3143272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BOTA</a:t>
            </a:r>
          </a:p>
          <a:p>
            <a:endParaRPr lang="cs-CZ" sz="2800" b="1" dirty="0" smtClean="0"/>
          </a:p>
          <a:p>
            <a:r>
              <a:rPr lang="cs-CZ" sz="2800" b="1" dirty="0" smtClean="0"/>
              <a:t>BANÁN</a:t>
            </a:r>
          </a:p>
          <a:p>
            <a:endParaRPr lang="cs-CZ" sz="2800" b="1" dirty="0" smtClean="0"/>
          </a:p>
          <a:p>
            <a:r>
              <a:rPr lang="cs-CZ" sz="2800" b="1" dirty="0" smtClean="0"/>
              <a:t>BOB</a:t>
            </a:r>
          </a:p>
          <a:p>
            <a:endParaRPr lang="cs-CZ" sz="2800" b="1" dirty="0" smtClean="0"/>
          </a:p>
          <a:p>
            <a:r>
              <a:rPr lang="cs-CZ" sz="2800" b="1" dirty="0" smtClean="0"/>
              <a:t>BUBEN</a:t>
            </a:r>
          </a:p>
          <a:p>
            <a:endParaRPr lang="cs-CZ" sz="2800" b="1" dirty="0" smtClean="0"/>
          </a:p>
          <a:p>
            <a:r>
              <a:rPr lang="cs-CZ" sz="2800" b="1" dirty="0" smtClean="0"/>
              <a:t>BOBEK</a:t>
            </a:r>
          </a:p>
          <a:p>
            <a:endParaRPr lang="cs-CZ" sz="2800" b="1" dirty="0" smtClean="0"/>
          </a:p>
          <a:p>
            <a:r>
              <a:rPr lang="cs-CZ" sz="2800" b="1" dirty="0" smtClean="0"/>
              <a:t>BRÝLE</a:t>
            </a:r>
            <a:endParaRPr lang="cs-CZ" sz="2800" b="1" dirty="0"/>
          </a:p>
        </p:txBody>
      </p:sp>
      <p:pic>
        <p:nvPicPr>
          <p:cNvPr id="11" name="Picture 2" descr="C:\Documents and Settings\Láďa\Local Settings\Temporary Internet Files\Content.IE5\E4IAGOOM\MC900232180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5500695" y="2857496"/>
            <a:ext cx="2030084" cy="1928826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1.11111E-6 C -0.00833 0.00347 -0.00937 0.01551 -0.01302 0.025 C -0.01371 0.02894 -0.01545 0.03241 -0.01545 0.03634 C -0.01545 0.05671 -0.00954 0.07408 0.00243 0.08727 C 0.004 0.08912 0.00816 0.09144 0.00955 0.09352 C 0.01667 0.10417 0.02257 0.1162 0.02987 0.12662 C 0.04132 0.14375 0.05643 0.15833 0.07032 0.17107 C 0.07848 0.1787 0.08698 0.18935 0.09653 0.19329 C 0.10678 0.20301 0.11233 0.20486 0.12032 0.21875 C 0.12223 0.22616 0.12553 0.23171 0.12865 0.23796 C 0.12639 0.26158 0.1257 0.26968 0.11563 0.28727 C 0.10955 0.31019 0.09323 0.33009 0.07743 0.3412 C 0.07136 0.35278 0.05695 0.36204 0.04775 0.36806 C 0.0323 0.37801 0.05018 0.37199 0.03577 0.37616 C 0.02726 0.38357 0.03143 0.38125 0.02396 0.38403 C 0.01285 0.39375 -0.00503 0.39375 -0.0177 0.39514 C -0.03194 0.39329 -0.04357 0.39097 -0.05711 0.38889 C -0.10399 0.3912 -0.15086 0.39375 -0.19757 0.4 C -0.22013 0.39676 -0.24201 0.39144 -0.26423 0.38889 C -0.27777 0.38449 -0.29288 0.38056 -0.3059 0.37454 C -0.32257 0.36713 -0.33732 0.3588 -0.35468 0.35394 C -0.3559 0.35255 -0.35694 0.35139 -0.35833 0.3507 C -0.36059 0.34931 -0.36545 0.34745 -0.36545 0.34745 C -0.37239 0.3382 -0.37413 0.32454 -0.37725 0.3125 C -0.37864 0.2794 -0.37257 0.24097 -0.3809 0.20926 C -0.38246 0.19236 -0.38993 0.1662 -0.39878 0.15208 C -0.40642 0.14028 -0.42395 0.1382 -0.43437 0.13611 C -0.45781 0.13773 -0.46684 0.13773 -0.49045 0.1412 C -0.49548 0.1419 -0.49982 0.1456 -0.50468 0.14745 C -0.50816 0.15347 -0.51145 0.15648 -0.51545 0.16158 C -0.51753 0.17037 -0.52187 0.17894 -0.525 0.18704 C -0.52604 0.19583 -0.5276 0.2044 -0.52968 0.2125 C -0.53159 0.23796 -0.53281 0.26597 -0.53923 0.29028 C -0.54079 0.30509 -0.54496 0.32014 -0.54878 0.33472 C -0.55104 0.34283 -0.55295 0.35463 -0.55711 0.36181 C -0.5585 0.36412 -0.56041 0.36551 -0.5618 0.36806 C -0.56475 0.37315 -0.56319 0.37546 -0.5677 0.37917 C -0.56909 0.38033 -0.571 0.38009 -0.57257 0.38079 C -0.58663 0.3875 -0.59895 0.39676 -0.61423 0.4 C -0.62013 0.40093 -0.63211 0.40301 -0.63211 0.40301 C -0.64236 0.40208 -0.65277 0.40232 -0.66302 0.4 C -0.66857 0.39884 -0.67152 0.38611 -0.67257 0.38079 C -0.67656 0.36019 -0.67951 0.3412 -0.6868 0.32222 C -0.68906 0.3037 -0.69166 0.28472 -0.69513 0.26644 C -0.69722 0.23056 -0.70017 0.19468 -0.70347 0.15833 C -0.70503 0.14097 -0.70902 0.12361 -0.71059 0.10625 C -0.70972 0.07384 -0.70902 0.04699 -0.71302 0.01551 C -0.7125 0.00139 -0.71545 -0.01435 -0.71059 -0.02708 C -0.70364 -0.04537 -0.69184 -0.05949 -0.6809 -0.07315 C -0.66788 -0.08912 -0.67534 -0.08565 -0.66666 -0.08912 C -0.66145 -0.09583 -0.65607 -0.10069 -0.65104 -0.1081 C -0.64843 -0.11204 -0.6427 -0.11921 -0.6427 -0.11921 C -0.64201 -0.1213 -0.64149 -0.12384 -0.64045 -0.12569 C -0.63906 -0.12824 -0.6368 -0.13032 -0.63559 -0.13356 C -0.63454 -0.13588 -0.63437 -0.13889 -0.63333 -0.14143 C -0.63125 -0.1463 -0.62604 -0.15579 -0.62604 -0.15579 C -0.62343 -0.16736 -0.61944 -0.1787 -0.61666 -0.19074 C -0.61562 -0.21991 -0.61423 -0.22662 -0.6177 -0.25555 C -0.61944 -0.26944 -0.63368 -0.28217 -0.64166 -0.28912 C -0.64861 -0.30185 -0.65833 -0.30741 -0.66892 -0.31458 C -0.67465 -0.31852 -0.67343 -0.3213 -0.6809 -0.32407 C -0.68472 -0.33171 -0.69201 -0.33449 -0.69757 -0.34005 C -0.71111 -0.37454 -0.69548 -0.39792 -0.68333 -0.42384 C -0.67847 -0.43449 -0.68368 -0.42292 -0.67725 -0.43333 C -0.67552 -0.43611 -0.67569 -0.44051 -0.67378 -0.44305 C -0.67291 -0.44421 -0.67135 -0.44398 -0.67013 -0.44444 C -0.65086 -0.46204 -0.62725 -0.46597 -0.60468 -0.47153 C -0.58767 -0.47569 -0.57066 -0.4794 -0.55347 -0.48264 C -0.54322 -0.48148 -0.53281 -0.48148 -0.52257 -0.4794 C -0.49218 -0.47338 -0.46441 -0.45255 -0.43437 -0.44444 C -0.42395 -0.43542 -0.41128 -0.43009 -0.40104 -0.42083 C -0.39201 -0.4125 -0.3967 -0.41505 -0.3868 -0.41273 C -0.37847 -0.40741 -0.36961 -0.40393 -0.36059 -0.40185 C -0.35277 -0.3912 -0.34913 -0.37477 -0.34635 -0.36065 C -0.346 -0.3162 -0.34583 -0.27153 -0.34513 -0.22731 C -0.34444 -0.18518 -0.33333 -0.12801 -0.3 -0.11296 C -0.29704 -0.11134 -0.29479 -0.10741 -0.29166 -0.10648 C -0.28697 -0.10509 -0.28211 -0.10532 -0.27725 -0.10486 C -0.26354 -0.10023 -0.24965 -0.10486 -0.2368 -0.11134 C -0.23194 -0.11342 -0.22725 -0.11458 -0.22257 -0.11759 C -0.2118 -0.125 -0.19392 -0.14676 -0.18802 -0.16065 C -0.18281 -0.17268 -0.17951 -0.18611 -0.175 -0.19884 C -0.17222 -0.20625 -0.16822 -0.21319 -0.16545 -0.22106 C -0.15364 -0.25301 -0.14895 -0.27639 -0.12135 -0.29074 C -0.11302 -0.30185 -0.10017 -0.30509 -0.08923 -0.30972 C -0.08715 -0.31065 -0.08524 -0.31157 -0.08333 -0.31296 C -0.0809 -0.31412 -0.07864 -0.31643 -0.07604 -0.31759 C -0.0625 -0.32361 -0.04635 -0.32685 -0.03211 -0.32893 C -0.02257 -0.32731 -0.01284 -0.32616 -0.00347 -0.32407 C 0.00504 -0.32176 0.01424 -0.31551 0.02275 -0.31296 C 0.03507 -0.30347 0.04931 -0.2963 0.0632 -0.29236 C 0.07084 -0.28356 0.07587 -0.28032 0.08455 -0.27477 C 0.08855 -0.26667 0.09254 -0.2618 0.09532 -0.25255 C 0.09445 -0.22384 0.0941 -0.1956 0.09289 -0.1669 C 0.09254 -0.15903 0.08455 -0.1463 0.08455 -0.1463 C 0.08264 -0.1368 0.07917 -0.13241 0.07396 -0.12569 C 0.07118 -0.11505 0.06719 -0.10833 0.05955 -0.10486 C 0.05556 -0.0993 0.05591 -0.09884 0.05 -0.09537 C 0.04775 -0.09398 0.04289 -0.09213 0.04289 -0.09213 C 0.03612 -0.0831 0.02639 -0.07755 0.01789 -0.07153 C 0.0125 -0.06389 0.00521 -0.06134 -1.94444E-6 -0.05255 C 0.00157 -0.04653 0.00452 -0.04514 0.0073 -0.03981 C 0.00573 -0.03657 0.004 -0.03356 0.00243 -0.03032 C 0.00157 -0.0287 -1.94444E-6 -0.02546 -1.94444E-6 -0.02546 C 0.00122 -0.01574 0.00209 -0.00926 -0.00468 -0.00324 C -0.00173 0.00232 -0.00347 0.00208 -1.94444E-6 -1.11111E-6 Z " pathEditMode="relative" ptsTypes="ffffffffffffffffffffffffffffffffffffffffffffffffffffffffffffffffffffffffffffffffffffffffffffffffffffffffff">
                                      <p:cBhvr>
                                        <p:cTn id="10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OPIŠ A PŘEPIŠ SLOVO:</a:t>
            </a:r>
            <a:endParaRPr lang="cs-CZ" dirty="0"/>
          </a:p>
        </p:txBody>
      </p:sp>
      <p:pic>
        <p:nvPicPr>
          <p:cNvPr id="4" name="Picture 2" descr="C:\Documents and Settings\Láďa\Local Settings\Temporary Internet Files\Content.IE5\DUH2EPM1\MC90035230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282" y="1357299"/>
            <a:ext cx="1321210" cy="1214446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1714480" y="1285860"/>
            <a:ext cx="364333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1"/>
                </a:solidFill>
              </a:rPr>
              <a:t>B</a:t>
            </a:r>
            <a:r>
              <a:rPr lang="cs-CZ" sz="3200" b="1" dirty="0" smtClean="0"/>
              <a:t>OTA</a:t>
            </a:r>
          </a:p>
          <a:p>
            <a:r>
              <a:rPr lang="cs-CZ" sz="3200" b="1" dirty="0" smtClean="0">
                <a:solidFill>
                  <a:schemeClr val="accent1"/>
                </a:solidFill>
              </a:rPr>
              <a:t>_ _ _ _</a:t>
            </a:r>
            <a:endParaRPr lang="cs-CZ" sz="3200" b="1" dirty="0">
              <a:solidFill>
                <a:schemeClr val="accent1"/>
              </a:solidFill>
            </a:endParaRPr>
          </a:p>
        </p:txBody>
      </p:sp>
      <p:pic>
        <p:nvPicPr>
          <p:cNvPr id="7" name="Picture 4" descr="C:\Documents and Settings\Láďa\Local Settings\Temporary Internet Files\Content.IE5\ZFS1GUGW\MC900291088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85720" y="3429000"/>
            <a:ext cx="1392974" cy="1069153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1714480" y="3429000"/>
            <a:ext cx="364333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1"/>
                </a:solidFill>
              </a:rPr>
              <a:t>B</a:t>
            </a:r>
            <a:r>
              <a:rPr lang="cs-CZ" sz="3200" b="1" dirty="0" smtClean="0"/>
              <a:t>UBEN</a:t>
            </a:r>
          </a:p>
          <a:p>
            <a:r>
              <a:rPr lang="cs-CZ" sz="3200" b="1" dirty="0" smtClean="0">
                <a:solidFill>
                  <a:schemeClr val="accent1"/>
                </a:solidFill>
              </a:rPr>
              <a:t>_ _ _ _ _</a:t>
            </a:r>
            <a:endParaRPr lang="cs-CZ" sz="3200" b="1" dirty="0">
              <a:solidFill>
                <a:schemeClr val="accent1"/>
              </a:solidFill>
            </a:endParaRPr>
          </a:p>
        </p:txBody>
      </p:sp>
      <p:pic>
        <p:nvPicPr>
          <p:cNvPr id="9" name="Picture 5" descr="C:\Documents and Settings\Láďa\Local Settings\Temporary Internet Files\Content.IE5\WS8W2U4E\MC900411886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14282" y="4929198"/>
            <a:ext cx="1896839" cy="1387914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1714480" y="4857760"/>
            <a:ext cx="364333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1"/>
                </a:solidFill>
              </a:rPr>
              <a:t>B</a:t>
            </a:r>
            <a:r>
              <a:rPr lang="cs-CZ" sz="3200" b="1" dirty="0" smtClean="0"/>
              <a:t>ANÁN</a:t>
            </a:r>
          </a:p>
          <a:p>
            <a:r>
              <a:rPr lang="cs-CZ" sz="3200" b="1" dirty="0" smtClean="0">
                <a:solidFill>
                  <a:schemeClr val="accent1"/>
                </a:solidFill>
              </a:rPr>
              <a:t>_ _ _ _ _</a:t>
            </a:r>
            <a:endParaRPr lang="cs-CZ" sz="3200" b="1" dirty="0">
              <a:solidFill>
                <a:schemeClr val="accent1"/>
              </a:solidFill>
            </a:endParaRPr>
          </a:p>
        </p:txBody>
      </p:sp>
      <p:pic>
        <p:nvPicPr>
          <p:cNvPr id="11" name="Picture 6" descr="C:\Documents and Settings\Láďa\Local Settings\Temporary Internet Files\Content.IE5\DUH2EPM1\MC900413618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429124" y="1357298"/>
            <a:ext cx="1487237" cy="1146391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6000760" y="1285860"/>
            <a:ext cx="292892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1"/>
                </a:solidFill>
              </a:rPr>
              <a:t>B</a:t>
            </a:r>
            <a:r>
              <a:rPr lang="cs-CZ" sz="3200" b="1" dirty="0" smtClean="0"/>
              <a:t>RÝLE</a:t>
            </a:r>
          </a:p>
          <a:p>
            <a:r>
              <a:rPr lang="cs-CZ" sz="3200" b="1" dirty="0" smtClean="0">
                <a:solidFill>
                  <a:schemeClr val="accent1"/>
                </a:solidFill>
              </a:rPr>
              <a:t>_ _ _ _ _</a:t>
            </a:r>
            <a:endParaRPr lang="cs-CZ" sz="3200" b="1" dirty="0">
              <a:solidFill>
                <a:schemeClr val="accent1"/>
              </a:solidFill>
            </a:endParaRPr>
          </a:p>
        </p:txBody>
      </p:sp>
      <p:pic>
        <p:nvPicPr>
          <p:cNvPr id="13" name="Obrázek 12" descr="bobek.gif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14876" y="5143512"/>
            <a:ext cx="1000125" cy="1143000"/>
          </a:xfrm>
          <a:prstGeom prst="rect">
            <a:avLst/>
          </a:prstGeom>
        </p:spPr>
      </p:pic>
      <p:sp>
        <p:nvSpPr>
          <p:cNvPr id="14" name="TextovéPole 13"/>
          <p:cNvSpPr txBox="1"/>
          <p:nvPr/>
        </p:nvSpPr>
        <p:spPr>
          <a:xfrm>
            <a:off x="6000760" y="5214950"/>
            <a:ext cx="292892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1"/>
                </a:solidFill>
              </a:rPr>
              <a:t>B</a:t>
            </a:r>
            <a:r>
              <a:rPr lang="cs-CZ" sz="3200" b="1" dirty="0" smtClean="0"/>
              <a:t>OBEK</a:t>
            </a:r>
          </a:p>
          <a:p>
            <a:r>
              <a:rPr lang="cs-CZ" sz="3200" b="1" dirty="0" smtClean="0">
                <a:solidFill>
                  <a:schemeClr val="accent1"/>
                </a:solidFill>
              </a:rPr>
              <a:t>_ _ _ _ _</a:t>
            </a:r>
            <a:endParaRPr lang="cs-CZ" sz="3200" b="1" dirty="0">
              <a:solidFill>
                <a:schemeClr val="accent1"/>
              </a:solidFill>
            </a:endParaRPr>
          </a:p>
        </p:txBody>
      </p:sp>
      <p:pic>
        <p:nvPicPr>
          <p:cNvPr id="15" name="Picture 17" descr="C:\Documents and Settings\Láďa\Local Settings\Temporary Internet Files\Content.IE5\Z0VUZX93\MC900215294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4572000" y="2786058"/>
            <a:ext cx="1361038" cy="1865014"/>
          </a:xfrm>
          <a:prstGeom prst="rect">
            <a:avLst/>
          </a:prstGeom>
          <a:noFill/>
        </p:spPr>
      </p:pic>
      <p:sp>
        <p:nvSpPr>
          <p:cNvPr id="16" name="TextovéPole 15"/>
          <p:cNvSpPr txBox="1"/>
          <p:nvPr/>
        </p:nvSpPr>
        <p:spPr>
          <a:xfrm>
            <a:off x="6000760" y="3000372"/>
            <a:ext cx="292892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1"/>
                </a:solidFill>
              </a:rPr>
              <a:t>B</a:t>
            </a:r>
            <a:r>
              <a:rPr lang="cs-CZ" sz="3200" b="1" dirty="0" smtClean="0"/>
              <a:t>OB</a:t>
            </a:r>
          </a:p>
          <a:p>
            <a:r>
              <a:rPr lang="cs-CZ" sz="3200" b="1" dirty="0" smtClean="0">
                <a:solidFill>
                  <a:schemeClr val="accent1"/>
                </a:solidFill>
              </a:rPr>
              <a:t>_ _ _</a:t>
            </a:r>
            <a:endParaRPr lang="cs-CZ" sz="3200" b="1" dirty="0">
              <a:solidFill>
                <a:schemeClr val="accent1"/>
              </a:solidFill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10" grpId="0"/>
      <p:bldP spid="12" grpId="0"/>
      <p:bldP spid="14" grpId="0"/>
      <p:bldP spid="1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CO JE TO ? </a:t>
            </a:r>
            <a:br>
              <a:rPr lang="cs-CZ" dirty="0" smtClean="0"/>
            </a:br>
            <a:r>
              <a:rPr lang="cs-CZ" dirty="0" smtClean="0"/>
              <a:t>ODPOVĚZ A NAPIŠ : </a:t>
            </a:r>
            <a:endParaRPr lang="cs-CZ" dirty="0"/>
          </a:p>
        </p:txBody>
      </p:sp>
      <p:pic>
        <p:nvPicPr>
          <p:cNvPr id="4" name="Picture 2" descr="C:\Documents and Settings\Láďa\Local Settings\Temporary Internet Files\Content.IE5\DUH2EPM1\MC90035230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282" y="1357299"/>
            <a:ext cx="1321210" cy="1214446"/>
          </a:xfrm>
          <a:prstGeom prst="rect">
            <a:avLst/>
          </a:prstGeom>
          <a:noFill/>
        </p:spPr>
      </p:pic>
      <p:pic>
        <p:nvPicPr>
          <p:cNvPr id="5" name="Picture 4" descr="C:\Documents and Settings\Láďa\Local Settings\Temporary Internet Files\Content.IE5\ZFS1GUGW\MC900291088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85720" y="3429000"/>
            <a:ext cx="1392974" cy="1069153"/>
          </a:xfrm>
          <a:prstGeom prst="rect">
            <a:avLst/>
          </a:prstGeom>
          <a:noFill/>
        </p:spPr>
      </p:pic>
      <p:pic>
        <p:nvPicPr>
          <p:cNvPr id="6" name="Picture 5" descr="C:\Documents and Settings\Láďa\Local Settings\Temporary Internet Files\Content.IE5\WS8W2U4E\MC900411886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14282" y="4929198"/>
            <a:ext cx="1896839" cy="1387914"/>
          </a:xfrm>
          <a:prstGeom prst="rect">
            <a:avLst/>
          </a:prstGeom>
          <a:noFill/>
        </p:spPr>
      </p:pic>
      <p:pic>
        <p:nvPicPr>
          <p:cNvPr id="7" name="Picture 6" descr="C:\Documents and Settings\Láďa\Local Settings\Temporary Internet Files\Content.IE5\DUH2EPM1\MC900413618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286248" y="1357298"/>
            <a:ext cx="1487237" cy="1146391"/>
          </a:xfrm>
          <a:prstGeom prst="rect">
            <a:avLst/>
          </a:prstGeom>
          <a:noFill/>
        </p:spPr>
      </p:pic>
      <p:pic>
        <p:nvPicPr>
          <p:cNvPr id="8" name="Picture 17" descr="C:\Documents and Settings\Láďa\Local Settings\Temporary Internet Files\Content.IE5\Z0VUZX93\MC900215294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572000" y="2786058"/>
            <a:ext cx="1361038" cy="1865014"/>
          </a:xfrm>
          <a:prstGeom prst="rect">
            <a:avLst/>
          </a:prstGeom>
          <a:noFill/>
        </p:spPr>
      </p:pic>
      <p:pic>
        <p:nvPicPr>
          <p:cNvPr id="9" name="Obrázek 8" descr="bobek.gif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14876" y="5143512"/>
            <a:ext cx="1000125" cy="1143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1643042" y="1857364"/>
            <a:ext cx="27146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_ _ _ _</a:t>
            </a:r>
            <a:endParaRPr lang="cs-CZ" sz="36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643042" y="3643314"/>
            <a:ext cx="27146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_ _ _ _ _</a:t>
            </a:r>
            <a:endParaRPr lang="cs-CZ" sz="36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512414" y="5363257"/>
            <a:ext cx="27146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_ _ _ _ _</a:t>
            </a:r>
            <a:endParaRPr lang="cs-CZ" sz="36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857884" y="1500174"/>
            <a:ext cx="27146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_ _ _ _ _</a:t>
            </a:r>
            <a:endParaRPr lang="cs-CZ" sz="36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857884" y="3500438"/>
            <a:ext cx="27146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_ _ _</a:t>
            </a:r>
            <a:endParaRPr lang="cs-CZ" sz="36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786446" y="5286388"/>
            <a:ext cx="27146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_ _ _ _ _</a:t>
            </a:r>
            <a:endParaRPr lang="cs-CZ" sz="3600" b="1" dirty="0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57158" y="1428736"/>
            <a:ext cx="84296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BOB      MÁ          BOTU     A       BRÝLE.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85720" y="3571876"/>
            <a:ext cx="70009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BOBEK            JÍ          BANÁN. 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14282" y="5572140"/>
            <a:ext cx="85725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BOB     MÁ      BUBEN   A  BOBEK   MÁ    BUBEN.</a:t>
            </a:r>
          </a:p>
        </p:txBody>
      </p:sp>
      <p:pic>
        <p:nvPicPr>
          <p:cNvPr id="7" name="Picture 17" descr="C:\Documents and Settings\Láďa\Local Settings\Temporary Internet Files\Content.IE5\Z0VUZX93\MC900215294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2844" y="4143380"/>
            <a:ext cx="1100370" cy="1507824"/>
          </a:xfrm>
          <a:prstGeom prst="rect">
            <a:avLst/>
          </a:prstGeom>
          <a:noFill/>
        </p:spPr>
      </p:pic>
      <p:pic>
        <p:nvPicPr>
          <p:cNvPr id="8" name="Picture 17" descr="C:\Documents and Settings\Láďa\Local Settings\Temporary Internet Files\Content.IE5\Z0VUZX93\MC900215294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7158" y="0"/>
            <a:ext cx="1184334" cy="1436410"/>
          </a:xfrm>
          <a:prstGeom prst="rect">
            <a:avLst/>
          </a:prstGeom>
          <a:noFill/>
        </p:spPr>
      </p:pic>
      <p:pic>
        <p:nvPicPr>
          <p:cNvPr id="9" name="Picture 2" descr="C:\Documents and Settings\Láďa\Local Settings\Temporary Internet Files\Content.IE5\DUH2EPM1\MC900352307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143240" y="0"/>
            <a:ext cx="1321210" cy="1214446"/>
          </a:xfrm>
          <a:prstGeom prst="rect">
            <a:avLst/>
          </a:prstGeom>
          <a:noFill/>
        </p:spPr>
      </p:pic>
      <p:sp>
        <p:nvSpPr>
          <p:cNvPr id="10" name="Obdélník 9"/>
          <p:cNvSpPr/>
          <p:nvPr/>
        </p:nvSpPr>
        <p:spPr>
          <a:xfrm>
            <a:off x="1428728" y="285728"/>
            <a:ext cx="147829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 MÁ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786314" y="285728"/>
            <a:ext cx="66236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A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12" name="Picture 6" descr="C:\Documents and Settings\Láďa\Local Settings\Temporary Internet Files\Content.IE5\DUH2EPM1\MC900413618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786446" y="214290"/>
            <a:ext cx="1487237" cy="1146391"/>
          </a:xfrm>
          <a:prstGeom prst="rect">
            <a:avLst/>
          </a:prstGeom>
          <a:noFill/>
        </p:spPr>
      </p:pic>
      <p:sp>
        <p:nvSpPr>
          <p:cNvPr id="13" name="TextovéPole 12"/>
          <p:cNvSpPr txBox="1"/>
          <p:nvPr/>
        </p:nvSpPr>
        <p:spPr>
          <a:xfrm>
            <a:off x="7358082" y="785794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.</a:t>
            </a:r>
            <a:endParaRPr lang="cs-CZ" sz="2800" dirty="0"/>
          </a:p>
        </p:txBody>
      </p:sp>
      <p:pic>
        <p:nvPicPr>
          <p:cNvPr id="14" name="Obrázek 13" descr="bobek.gif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7158" y="2143116"/>
            <a:ext cx="1000125" cy="1143000"/>
          </a:xfrm>
          <a:prstGeom prst="rect">
            <a:avLst/>
          </a:prstGeom>
        </p:spPr>
      </p:pic>
      <p:pic>
        <p:nvPicPr>
          <p:cNvPr id="15" name="Obrázek 14" descr="ji.jp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85984" y="1857364"/>
            <a:ext cx="1357313" cy="1759480"/>
          </a:xfrm>
          <a:prstGeom prst="rect">
            <a:avLst/>
          </a:prstGeom>
        </p:spPr>
      </p:pic>
      <p:pic>
        <p:nvPicPr>
          <p:cNvPr id="16" name="Picture 5" descr="C:\Documents and Settings\Láďa\Local Settings\Temporary Internet Files\Content.IE5\WS8W2U4E\MC900411886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4214810" y="2000240"/>
            <a:ext cx="1896839" cy="1387914"/>
          </a:xfrm>
          <a:prstGeom prst="rect">
            <a:avLst/>
          </a:prstGeom>
          <a:noFill/>
        </p:spPr>
      </p:pic>
      <p:sp>
        <p:nvSpPr>
          <p:cNvPr id="17" name="Obdélník 16"/>
          <p:cNvSpPr/>
          <p:nvPr/>
        </p:nvSpPr>
        <p:spPr>
          <a:xfrm>
            <a:off x="1214414" y="4572008"/>
            <a:ext cx="147829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 MÁ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18" name="Picture 4" descr="C:\Documents and Settings\Láďa\Local Settings\Temporary Internet Files\Content.IE5\ZFS1GUGW\MC900291088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2643174" y="4500570"/>
            <a:ext cx="1392974" cy="1069153"/>
          </a:xfrm>
          <a:prstGeom prst="rect">
            <a:avLst/>
          </a:prstGeom>
          <a:noFill/>
        </p:spPr>
      </p:pic>
      <p:sp>
        <p:nvSpPr>
          <p:cNvPr id="19" name="Obdélník 18"/>
          <p:cNvSpPr/>
          <p:nvPr/>
        </p:nvSpPr>
        <p:spPr>
          <a:xfrm>
            <a:off x="4000496" y="4643446"/>
            <a:ext cx="66236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A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20" name="Obrázek 19" descr="bobek.gif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14876" y="4429132"/>
            <a:ext cx="1000125" cy="1143000"/>
          </a:xfrm>
          <a:prstGeom prst="rect">
            <a:avLst/>
          </a:prstGeom>
        </p:spPr>
      </p:pic>
      <p:sp>
        <p:nvSpPr>
          <p:cNvPr id="21" name="Obdélník 20"/>
          <p:cNvSpPr/>
          <p:nvPr/>
        </p:nvSpPr>
        <p:spPr>
          <a:xfrm>
            <a:off x="5357818" y="4643446"/>
            <a:ext cx="169790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  MÁ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22" name="Picture 4" descr="C:\Documents and Settings\Láďa\Local Settings\Temporary Internet Files\Content.IE5\ZFS1GUGW\MC900291088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7000892" y="4500570"/>
            <a:ext cx="1392974" cy="1069153"/>
          </a:xfrm>
          <a:prstGeom prst="rect">
            <a:avLst/>
          </a:prstGeom>
          <a:noFill/>
        </p:spPr>
      </p:pic>
      <p:sp>
        <p:nvSpPr>
          <p:cNvPr id="23" name="TextovéPole 22"/>
          <p:cNvSpPr txBox="1"/>
          <p:nvPr/>
        </p:nvSpPr>
        <p:spPr>
          <a:xfrm>
            <a:off x="8001024" y="5000636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572132" y="2786058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.</a:t>
            </a:r>
            <a:endParaRPr lang="cs-CZ" sz="2800" dirty="0"/>
          </a:p>
        </p:txBody>
      </p:sp>
      <p:pic>
        <p:nvPicPr>
          <p:cNvPr id="1026" name="Picture 2" descr="C:\Documents and Settings\Láďa\Local Settings\Temporary Internet Files\Content.IE5\E4IAGOOM\MC900232180[1].wmf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6143636" y="2071678"/>
            <a:ext cx="2406026" cy="2286016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1.11111E-6 C -0.00833 0.00347 -0.00937 0.01551 -0.01302 0.025 C -0.01371 0.02894 -0.01545 0.03241 -0.01545 0.03634 C -0.01545 0.05671 -0.00954 0.07408 0.00243 0.08727 C 0.004 0.08912 0.00816 0.09144 0.00955 0.09352 C 0.01667 0.10417 0.02257 0.1162 0.02987 0.12662 C 0.04132 0.14375 0.05643 0.15833 0.07032 0.17107 C 0.07848 0.1787 0.08698 0.18935 0.09653 0.19329 C 0.10678 0.20301 0.11233 0.20486 0.12032 0.21875 C 0.12223 0.22616 0.12553 0.23171 0.12865 0.23796 C 0.12639 0.26158 0.1257 0.26968 0.11563 0.28727 C 0.10955 0.31019 0.09323 0.33009 0.07743 0.3412 C 0.07136 0.35278 0.05695 0.36204 0.04775 0.36806 C 0.0323 0.37801 0.05018 0.37199 0.03577 0.37616 C 0.02726 0.38357 0.03143 0.38125 0.02396 0.38403 C 0.01285 0.39375 -0.00503 0.39375 -0.0177 0.39514 C -0.03194 0.39329 -0.04357 0.39097 -0.05711 0.38889 C -0.10399 0.3912 -0.15086 0.39375 -0.19757 0.4 C -0.22013 0.39676 -0.24201 0.39144 -0.26423 0.38889 C -0.27777 0.38449 -0.29288 0.38056 -0.3059 0.37454 C -0.32257 0.36713 -0.33732 0.3588 -0.35468 0.35394 C -0.3559 0.35255 -0.35694 0.35139 -0.35833 0.3507 C -0.36059 0.34931 -0.36545 0.34745 -0.36545 0.34745 C -0.37239 0.3382 -0.37413 0.32454 -0.37725 0.3125 C -0.37864 0.2794 -0.37257 0.24097 -0.3809 0.20926 C -0.38246 0.19236 -0.38993 0.1662 -0.39878 0.15208 C -0.40642 0.14028 -0.42395 0.1382 -0.43437 0.13611 C -0.45781 0.13773 -0.46684 0.13773 -0.49045 0.1412 C -0.49548 0.1419 -0.49982 0.1456 -0.50468 0.14745 C -0.50816 0.15347 -0.51145 0.15648 -0.51545 0.16158 C -0.51753 0.17037 -0.52187 0.17894 -0.525 0.18704 C -0.52604 0.19583 -0.5276 0.2044 -0.52968 0.2125 C -0.53159 0.23796 -0.53281 0.26597 -0.53923 0.29028 C -0.54079 0.30509 -0.54496 0.32014 -0.54878 0.33472 C -0.55104 0.34283 -0.55295 0.35463 -0.55711 0.36181 C -0.5585 0.36412 -0.56041 0.36551 -0.5618 0.36806 C -0.56475 0.37315 -0.56319 0.37546 -0.5677 0.37917 C -0.56909 0.38033 -0.571 0.38009 -0.57257 0.38079 C -0.58663 0.3875 -0.59895 0.39676 -0.61423 0.4 C -0.62013 0.40093 -0.63211 0.40301 -0.63211 0.40301 C -0.64236 0.40208 -0.65277 0.40232 -0.66302 0.4 C -0.66857 0.39884 -0.67152 0.38611 -0.67257 0.38079 C -0.67656 0.36019 -0.67951 0.3412 -0.6868 0.32222 C -0.68906 0.3037 -0.69166 0.28472 -0.69513 0.26644 C -0.69722 0.23056 -0.70017 0.19468 -0.70347 0.15833 C -0.70503 0.14097 -0.70902 0.12361 -0.71059 0.10625 C -0.70972 0.07384 -0.70902 0.04699 -0.71302 0.01551 C -0.7125 0.00139 -0.71545 -0.01435 -0.71059 -0.02708 C -0.70364 -0.04537 -0.69184 -0.05949 -0.6809 -0.07315 C -0.66788 -0.08912 -0.67534 -0.08565 -0.66666 -0.08912 C -0.66145 -0.09583 -0.65607 -0.10069 -0.65104 -0.1081 C -0.64843 -0.11204 -0.6427 -0.11921 -0.6427 -0.11921 C -0.64201 -0.1213 -0.64149 -0.12384 -0.64045 -0.12569 C -0.63906 -0.12824 -0.6368 -0.13032 -0.63559 -0.13356 C -0.63454 -0.13588 -0.63437 -0.13889 -0.63333 -0.14143 C -0.63125 -0.1463 -0.62604 -0.15579 -0.62604 -0.15579 C -0.62343 -0.16736 -0.61944 -0.1787 -0.61666 -0.19074 C -0.61562 -0.21991 -0.61423 -0.22662 -0.6177 -0.25555 C -0.61944 -0.26944 -0.63368 -0.28217 -0.64166 -0.28912 C -0.64861 -0.30185 -0.65833 -0.30741 -0.66892 -0.31458 C -0.67465 -0.31852 -0.67343 -0.3213 -0.6809 -0.32407 C -0.68472 -0.33171 -0.69201 -0.33449 -0.69757 -0.34005 C -0.71111 -0.37454 -0.69548 -0.39792 -0.68333 -0.42384 C -0.67847 -0.43449 -0.68368 -0.42292 -0.67725 -0.43333 C -0.67552 -0.43611 -0.67569 -0.44051 -0.67378 -0.44305 C -0.67291 -0.44421 -0.67135 -0.44398 -0.67013 -0.44444 C -0.65086 -0.46204 -0.62725 -0.46597 -0.60468 -0.47153 C -0.58767 -0.47569 -0.57066 -0.4794 -0.55347 -0.48264 C -0.54322 -0.48148 -0.53281 -0.48148 -0.52257 -0.4794 C -0.49218 -0.47338 -0.46441 -0.45255 -0.43437 -0.44444 C -0.42395 -0.43542 -0.41128 -0.43009 -0.40104 -0.42083 C -0.39201 -0.4125 -0.3967 -0.41505 -0.3868 -0.41273 C -0.37847 -0.40741 -0.36961 -0.40393 -0.36059 -0.40185 C -0.35277 -0.3912 -0.34913 -0.37477 -0.34635 -0.36065 C -0.346 -0.3162 -0.34583 -0.27153 -0.34513 -0.22731 C -0.34444 -0.18518 -0.33333 -0.12801 -0.3 -0.11296 C -0.29704 -0.11134 -0.29479 -0.10741 -0.29166 -0.10648 C -0.28697 -0.10509 -0.28211 -0.10532 -0.27725 -0.10486 C -0.26354 -0.10023 -0.24965 -0.10486 -0.2368 -0.11134 C -0.23194 -0.11342 -0.22725 -0.11458 -0.22257 -0.11759 C -0.2118 -0.125 -0.19392 -0.14676 -0.18802 -0.16065 C -0.18281 -0.17268 -0.17951 -0.18611 -0.175 -0.19884 C -0.17222 -0.20625 -0.16822 -0.21319 -0.16545 -0.22106 C -0.15364 -0.25301 -0.14895 -0.27639 -0.12135 -0.29074 C -0.11302 -0.30185 -0.10017 -0.30509 -0.08923 -0.30972 C -0.08715 -0.31065 -0.08524 -0.31157 -0.08333 -0.31296 C -0.0809 -0.31412 -0.07864 -0.31643 -0.07604 -0.31759 C -0.0625 -0.32361 -0.04635 -0.32685 -0.03211 -0.32893 C -0.02257 -0.32731 -0.01284 -0.32616 -0.00347 -0.32407 C 0.00504 -0.32176 0.01424 -0.31551 0.02275 -0.31296 C 0.03507 -0.30347 0.04931 -0.2963 0.0632 -0.29236 C 0.07084 -0.28356 0.07587 -0.28032 0.08455 -0.27477 C 0.08855 -0.26667 0.09254 -0.2618 0.09532 -0.25255 C 0.09445 -0.22384 0.0941 -0.1956 0.09289 -0.1669 C 0.09254 -0.15903 0.08455 -0.1463 0.08455 -0.1463 C 0.08264 -0.1368 0.07917 -0.13241 0.07396 -0.12569 C 0.07118 -0.11505 0.06719 -0.10833 0.05955 -0.10486 C 0.05556 -0.0993 0.05591 -0.09884 0.05 -0.09537 C 0.04775 -0.09398 0.04289 -0.09213 0.04289 -0.09213 C 0.03612 -0.0831 0.02639 -0.07755 0.01789 -0.07153 C 0.0125 -0.06389 0.00521 -0.06134 -1.94444E-6 -0.05255 C 0.00157 -0.04653 0.00452 -0.04514 0.0073 -0.03981 C 0.00573 -0.03657 0.004 -0.03356 0.00243 -0.03032 C 0.00157 -0.0287 -1.94444E-6 -0.02546 -1.94444E-6 -0.02546 C 0.00122 -0.01574 0.00209 -0.00926 -0.00468 -0.00324 C -0.00173 0.00232 -0.00347 0.00208 -1.94444E-6 -1.11111E-6 Z " pathEditMode="relative" ptsTypes="ffffffffffffffffffffffffffffffffffffffffffffffffffffffffffffffffffffffffffffffffffffffffffffffffffffffffff">
                                      <p:cBhvr>
                                        <p:cTn id="10" dur="5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357158" y="1428736"/>
            <a:ext cx="84296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_O_      MÁ          _OTU     A       _RÝLE.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285720" y="3571876"/>
            <a:ext cx="70009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_O_EK            JÍ          _ANÁN. 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85720" y="5500702"/>
            <a:ext cx="85725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_O_     MÁ      _U_EN   A  _O_EK   MÁ    _U_EN.</a:t>
            </a:r>
          </a:p>
        </p:txBody>
      </p:sp>
      <p:pic>
        <p:nvPicPr>
          <p:cNvPr id="10" name="Picture 17" descr="C:\Documents and Settings\Láďa\Local Settings\Temporary Internet Files\Content.IE5\Z0VUZX93\MC900215294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2844" y="4143380"/>
            <a:ext cx="1100370" cy="1507824"/>
          </a:xfrm>
          <a:prstGeom prst="rect">
            <a:avLst/>
          </a:prstGeom>
          <a:noFill/>
        </p:spPr>
      </p:pic>
      <p:pic>
        <p:nvPicPr>
          <p:cNvPr id="11" name="Picture 17" descr="C:\Documents and Settings\Láďa\Local Settings\Temporary Internet Files\Content.IE5\Z0VUZX93\MC900215294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7158" y="0"/>
            <a:ext cx="1184334" cy="1436410"/>
          </a:xfrm>
          <a:prstGeom prst="rect">
            <a:avLst/>
          </a:prstGeom>
          <a:noFill/>
        </p:spPr>
      </p:pic>
      <p:pic>
        <p:nvPicPr>
          <p:cNvPr id="12" name="Picture 2" descr="C:\Documents and Settings\Láďa\Local Settings\Temporary Internet Files\Content.IE5\DUH2EPM1\MC900352307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143240" y="0"/>
            <a:ext cx="1321210" cy="1214446"/>
          </a:xfrm>
          <a:prstGeom prst="rect">
            <a:avLst/>
          </a:prstGeom>
          <a:noFill/>
        </p:spPr>
      </p:pic>
      <p:sp>
        <p:nvSpPr>
          <p:cNvPr id="13" name="Obdélník 12"/>
          <p:cNvSpPr/>
          <p:nvPr/>
        </p:nvSpPr>
        <p:spPr>
          <a:xfrm>
            <a:off x="1428728" y="285728"/>
            <a:ext cx="147829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 MÁ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786314" y="285728"/>
            <a:ext cx="66236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A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15" name="Picture 6" descr="C:\Documents and Settings\Láďa\Local Settings\Temporary Internet Files\Content.IE5\DUH2EPM1\MC900413618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786446" y="214290"/>
            <a:ext cx="1487237" cy="1146391"/>
          </a:xfrm>
          <a:prstGeom prst="rect">
            <a:avLst/>
          </a:prstGeom>
          <a:noFill/>
        </p:spPr>
      </p:pic>
      <p:sp>
        <p:nvSpPr>
          <p:cNvPr id="16" name="TextovéPole 15"/>
          <p:cNvSpPr txBox="1"/>
          <p:nvPr/>
        </p:nvSpPr>
        <p:spPr>
          <a:xfrm>
            <a:off x="7358082" y="785794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.</a:t>
            </a:r>
            <a:endParaRPr lang="cs-CZ" sz="2800" dirty="0"/>
          </a:p>
        </p:txBody>
      </p:sp>
      <p:pic>
        <p:nvPicPr>
          <p:cNvPr id="17" name="Obrázek 16" descr="bobek.gif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7158" y="2143116"/>
            <a:ext cx="1000125" cy="1143000"/>
          </a:xfrm>
          <a:prstGeom prst="rect">
            <a:avLst/>
          </a:prstGeom>
        </p:spPr>
      </p:pic>
      <p:pic>
        <p:nvPicPr>
          <p:cNvPr id="18" name="Obrázek 17" descr="ji.jp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85984" y="1857364"/>
            <a:ext cx="1357313" cy="1759480"/>
          </a:xfrm>
          <a:prstGeom prst="rect">
            <a:avLst/>
          </a:prstGeom>
        </p:spPr>
      </p:pic>
      <p:pic>
        <p:nvPicPr>
          <p:cNvPr id="19" name="Picture 5" descr="C:\Documents and Settings\Láďa\Local Settings\Temporary Internet Files\Content.IE5\WS8W2U4E\MC900411886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4214810" y="2000240"/>
            <a:ext cx="1896839" cy="1387914"/>
          </a:xfrm>
          <a:prstGeom prst="rect">
            <a:avLst/>
          </a:prstGeom>
          <a:noFill/>
        </p:spPr>
      </p:pic>
      <p:sp>
        <p:nvSpPr>
          <p:cNvPr id="20" name="Obdélník 19"/>
          <p:cNvSpPr/>
          <p:nvPr/>
        </p:nvSpPr>
        <p:spPr>
          <a:xfrm>
            <a:off x="1214414" y="4572008"/>
            <a:ext cx="147829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 MÁ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21" name="Picture 4" descr="C:\Documents and Settings\Láďa\Local Settings\Temporary Internet Files\Content.IE5\ZFS1GUGW\MC900291088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2643174" y="4500570"/>
            <a:ext cx="1392974" cy="1069153"/>
          </a:xfrm>
          <a:prstGeom prst="rect">
            <a:avLst/>
          </a:prstGeom>
          <a:noFill/>
        </p:spPr>
      </p:pic>
      <p:sp>
        <p:nvSpPr>
          <p:cNvPr id="22" name="Obdélník 21"/>
          <p:cNvSpPr/>
          <p:nvPr/>
        </p:nvSpPr>
        <p:spPr>
          <a:xfrm>
            <a:off x="4000496" y="4643446"/>
            <a:ext cx="66236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A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23" name="Obrázek 22" descr="bobek.gif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14876" y="4429132"/>
            <a:ext cx="1000125" cy="1143000"/>
          </a:xfrm>
          <a:prstGeom prst="rect">
            <a:avLst/>
          </a:prstGeom>
        </p:spPr>
      </p:pic>
      <p:sp>
        <p:nvSpPr>
          <p:cNvPr id="24" name="Obdélník 23"/>
          <p:cNvSpPr/>
          <p:nvPr/>
        </p:nvSpPr>
        <p:spPr>
          <a:xfrm>
            <a:off x="5357818" y="4643446"/>
            <a:ext cx="169790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  MÁ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25" name="Picture 4" descr="C:\Documents and Settings\Láďa\Local Settings\Temporary Internet Files\Content.IE5\ZFS1GUGW\MC900291088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7000892" y="4500570"/>
            <a:ext cx="1392974" cy="1069153"/>
          </a:xfrm>
          <a:prstGeom prst="rect">
            <a:avLst/>
          </a:prstGeom>
          <a:noFill/>
        </p:spPr>
      </p:pic>
      <p:sp>
        <p:nvSpPr>
          <p:cNvPr id="26" name="TextovéPole 25"/>
          <p:cNvSpPr txBox="1"/>
          <p:nvPr/>
        </p:nvSpPr>
        <p:spPr>
          <a:xfrm>
            <a:off x="8001024" y="5000636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5572132" y="2786058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1571604" y="2143116"/>
            <a:ext cx="5286412" cy="707886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DOPLŇ </a:t>
            </a:r>
            <a:r>
              <a:rPr lang="cs-CZ" sz="4000" dirty="0" smtClean="0">
                <a:solidFill>
                  <a:srgbClr val="FF0000"/>
                </a:solidFill>
              </a:rPr>
              <a:t>B</a:t>
            </a:r>
            <a:r>
              <a:rPr lang="cs-CZ" sz="3200" dirty="0" smtClean="0"/>
              <a:t> VE VĚTÁCH :</a:t>
            </a:r>
            <a:endParaRPr lang="cs-CZ" sz="3200" dirty="0"/>
          </a:p>
        </p:txBody>
      </p:sp>
      <p:pic>
        <p:nvPicPr>
          <p:cNvPr id="32" name="Picture 2" descr="C:\Documents and Settings\Láďa\Local Settings\Temporary Internet Files\Content.IE5\E4IAGOOM\MC900232180[1].wmf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6143636" y="2071678"/>
            <a:ext cx="2406026" cy="2286016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1.11111E-6 C -0.00833 0.00347 -0.00937 0.01551 -0.01302 0.025 C -0.01371 0.02894 -0.01545 0.03241 -0.01545 0.03634 C -0.01545 0.05671 -0.00954 0.07408 0.00243 0.08727 C 0.004 0.08912 0.00816 0.09144 0.00955 0.09352 C 0.01667 0.10417 0.02257 0.1162 0.02987 0.12662 C 0.04132 0.14375 0.05643 0.15833 0.07032 0.17107 C 0.07848 0.1787 0.08698 0.18935 0.09653 0.19329 C 0.10678 0.20301 0.11233 0.20486 0.12032 0.21875 C 0.12223 0.22616 0.12553 0.23171 0.12865 0.23796 C 0.12639 0.26158 0.1257 0.26968 0.11563 0.28727 C 0.10955 0.31019 0.09323 0.33009 0.07743 0.3412 C 0.07136 0.35278 0.05695 0.36204 0.04775 0.36806 C 0.0323 0.37801 0.05018 0.37199 0.03577 0.37616 C 0.02726 0.38357 0.03143 0.38125 0.02396 0.38403 C 0.01285 0.39375 -0.00503 0.39375 -0.0177 0.39514 C -0.03194 0.39329 -0.04357 0.39097 -0.05711 0.38889 C -0.10399 0.3912 -0.15086 0.39375 -0.19757 0.4 C -0.22013 0.39676 -0.24201 0.39144 -0.26423 0.38889 C -0.27777 0.38449 -0.29288 0.38056 -0.3059 0.37454 C -0.32257 0.36713 -0.33732 0.3588 -0.35468 0.35394 C -0.3559 0.35255 -0.35694 0.35139 -0.35833 0.3507 C -0.36059 0.34931 -0.36545 0.34745 -0.36545 0.34745 C -0.37239 0.3382 -0.37413 0.32454 -0.37725 0.3125 C -0.37864 0.2794 -0.37257 0.24097 -0.3809 0.20926 C -0.38246 0.19236 -0.38993 0.1662 -0.39878 0.15208 C -0.40642 0.14028 -0.42395 0.1382 -0.43437 0.13611 C -0.45781 0.13773 -0.46684 0.13773 -0.49045 0.1412 C -0.49548 0.1419 -0.49982 0.1456 -0.50468 0.14745 C -0.50816 0.15347 -0.51145 0.15648 -0.51545 0.16158 C -0.51753 0.17037 -0.52187 0.17894 -0.525 0.18704 C -0.52604 0.19583 -0.5276 0.2044 -0.52968 0.2125 C -0.53159 0.23796 -0.53281 0.26597 -0.53923 0.29028 C -0.54079 0.30509 -0.54496 0.32014 -0.54878 0.33472 C -0.55104 0.34283 -0.55295 0.35463 -0.55711 0.36181 C -0.5585 0.36412 -0.56041 0.36551 -0.5618 0.36806 C -0.56475 0.37315 -0.56319 0.37546 -0.5677 0.37917 C -0.56909 0.38033 -0.571 0.38009 -0.57257 0.38079 C -0.58663 0.3875 -0.59895 0.39676 -0.61423 0.4 C -0.62013 0.40093 -0.63211 0.40301 -0.63211 0.40301 C -0.64236 0.40208 -0.65277 0.40232 -0.66302 0.4 C -0.66857 0.39884 -0.67152 0.38611 -0.67257 0.38079 C -0.67656 0.36019 -0.67951 0.3412 -0.6868 0.32222 C -0.68906 0.3037 -0.69166 0.28472 -0.69513 0.26644 C -0.69722 0.23056 -0.70017 0.19468 -0.70347 0.15833 C -0.70503 0.14097 -0.70902 0.12361 -0.71059 0.10625 C -0.70972 0.07384 -0.70902 0.04699 -0.71302 0.01551 C -0.7125 0.00139 -0.71545 -0.01435 -0.71059 -0.02708 C -0.70364 -0.04537 -0.69184 -0.05949 -0.6809 -0.07315 C -0.66788 -0.08912 -0.67534 -0.08565 -0.66666 -0.08912 C -0.66145 -0.09583 -0.65607 -0.10069 -0.65104 -0.1081 C -0.64843 -0.11204 -0.6427 -0.11921 -0.6427 -0.11921 C -0.64201 -0.1213 -0.64149 -0.12384 -0.64045 -0.12569 C -0.63906 -0.12824 -0.6368 -0.13032 -0.63559 -0.13356 C -0.63454 -0.13588 -0.63437 -0.13889 -0.63333 -0.14143 C -0.63125 -0.1463 -0.62604 -0.15579 -0.62604 -0.15579 C -0.62343 -0.16736 -0.61944 -0.1787 -0.61666 -0.19074 C -0.61562 -0.21991 -0.61423 -0.22662 -0.6177 -0.25555 C -0.61944 -0.26944 -0.63368 -0.28217 -0.64166 -0.28912 C -0.64861 -0.30185 -0.65833 -0.30741 -0.66892 -0.31458 C -0.67465 -0.31852 -0.67343 -0.3213 -0.6809 -0.32407 C -0.68472 -0.33171 -0.69201 -0.33449 -0.69757 -0.34005 C -0.71111 -0.37454 -0.69548 -0.39792 -0.68333 -0.42384 C -0.67847 -0.43449 -0.68368 -0.42292 -0.67725 -0.43333 C -0.67552 -0.43611 -0.67569 -0.44051 -0.67378 -0.44305 C -0.67291 -0.44421 -0.67135 -0.44398 -0.67013 -0.44444 C -0.65086 -0.46204 -0.62725 -0.46597 -0.60468 -0.47153 C -0.58767 -0.47569 -0.57066 -0.4794 -0.55347 -0.48264 C -0.54322 -0.48148 -0.53281 -0.48148 -0.52257 -0.4794 C -0.49218 -0.47338 -0.46441 -0.45255 -0.43437 -0.44444 C -0.42395 -0.43542 -0.41128 -0.43009 -0.40104 -0.42083 C -0.39201 -0.4125 -0.3967 -0.41505 -0.3868 -0.41273 C -0.37847 -0.40741 -0.36961 -0.40393 -0.36059 -0.40185 C -0.35277 -0.3912 -0.34913 -0.37477 -0.34635 -0.36065 C -0.346 -0.3162 -0.34583 -0.27153 -0.34513 -0.22731 C -0.34444 -0.18518 -0.33333 -0.12801 -0.3 -0.11296 C -0.29704 -0.11134 -0.29479 -0.10741 -0.29166 -0.10648 C -0.28697 -0.10509 -0.28211 -0.10532 -0.27725 -0.10486 C -0.26354 -0.10023 -0.24965 -0.10486 -0.2368 -0.11134 C -0.23194 -0.11342 -0.22725 -0.11458 -0.22257 -0.11759 C -0.2118 -0.125 -0.19392 -0.14676 -0.18802 -0.16065 C -0.18281 -0.17268 -0.17951 -0.18611 -0.175 -0.19884 C -0.17222 -0.20625 -0.16822 -0.21319 -0.16545 -0.22106 C -0.15364 -0.25301 -0.14895 -0.27639 -0.12135 -0.29074 C -0.11302 -0.30185 -0.10017 -0.30509 -0.08923 -0.30972 C -0.08715 -0.31065 -0.08524 -0.31157 -0.08333 -0.31296 C -0.0809 -0.31412 -0.07864 -0.31643 -0.07604 -0.31759 C -0.0625 -0.32361 -0.04635 -0.32685 -0.03211 -0.32893 C -0.02257 -0.32731 -0.01284 -0.32616 -0.00347 -0.32407 C 0.00504 -0.32176 0.01424 -0.31551 0.02275 -0.31296 C 0.03507 -0.30347 0.04931 -0.2963 0.0632 -0.29236 C 0.07084 -0.28356 0.07587 -0.28032 0.08455 -0.27477 C 0.08855 -0.26667 0.09254 -0.2618 0.09532 -0.25255 C 0.09445 -0.22384 0.0941 -0.1956 0.09289 -0.1669 C 0.09254 -0.15903 0.08455 -0.1463 0.08455 -0.1463 C 0.08264 -0.1368 0.07917 -0.13241 0.07396 -0.12569 C 0.07118 -0.11505 0.06719 -0.10833 0.05955 -0.10486 C 0.05556 -0.0993 0.05591 -0.09884 0.05 -0.09537 C 0.04775 -0.09398 0.04289 -0.09213 0.04289 -0.09213 C 0.03612 -0.0831 0.02639 -0.07755 0.01789 -0.07153 C 0.0125 -0.06389 0.00521 -0.06134 -1.94444E-6 -0.05255 C 0.00157 -0.04653 0.00452 -0.04514 0.0073 -0.03981 C 0.00573 -0.03657 0.004 -0.03356 0.00243 -0.03032 C 0.00157 -0.0287 -1.94444E-6 -0.02546 -1.94444E-6 -0.02546 C 0.00122 -0.01574 0.00209 -0.00926 -0.00468 -0.00324 C -0.00173 0.00232 -0.00347 0.00208 -1.94444E-6 -1.11111E-6 Z " pathEditMode="relative" ptsTypes="ffffffffffffffffffffffffffffffffffffffffffffffffffffffffffffffffffffffffffffffffffffffffffffffffffffffffff">
                                      <p:cBhvr>
                                        <p:cTn id="15" dur="5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babi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28670"/>
            <a:ext cx="1506312" cy="1952627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214282" y="2786058"/>
            <a:ext cx="878687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BABI    PIJE     KÁVU  A    JÍ     BANÁN.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42844" y="5357826"/>
            <a:ext cx="85725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KÁČA   MÁ  BOTU  A  HÁZÍ    BALÓN.</a:t>
            </a:r>
            <a:endParaRPr lang="cs-CZ" sz="3600" dirty="0"/>
          </a:p>
        </p:txBody>
      </p:sp>
      <p:pic>
        <p:nvPicPr>
          <p:cNvPr id="8" name="Obrázek 7" descr="pije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43042" y="1071546"/>
            <a:ext cx="1698320" cy="1666874"/>
          </a:xfrm>
          <a:prstGeom prst="rect">
            <a:avLst/>
          </a:prstGeom>
        </p:spPr>
      </p:pic>
      <p:pic>
        <p:nvPicPr>
          <p:cNvPr id="9" name="Picture 24" descr="C:\Documents and Settings\Láďa\Local Settings\Temporary Internet Files\Content.IE5\IOX1FFIM\MC900293200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428992" y="1428736"/>
            <a:ext cx="1071570" cy="1213616"/>
          </a:xfrm>
          <a:prstGeom prst="rect">
            <a:avLst/>
          </a:prstGeom>
          <a:noFill/>
        </p:spPr>
      </p:pic>
      <p:sp>
        <p:nvSpPr>
          <p:cNvPr id="10" name="Obdélník 9"/>
          <p:cNvSpPr/>
          <p:nvPr/>
        </p:nvSpPr>
        <p:spPr>
          <a:xfrm>
            <a:off x="4572000" y="1785926"/>
            <a:ext cx="66236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A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11" name="Obrázek 10" descr="ji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86380" y="1000108"/>
            <a:ext cx="1357313" cy="1759480"/>
          </a:xfrm>
          <a:prstGeom prst="rect">
            <a:avLst/>
          </a:prstGeom>
        </p:spPr>
      </p:pic>
      <p:pic>
        <p:nvPicPr>
          <p:cNvPr id="12" name="Picture 5" descr="C:\Documents and Settings\Láďa\Local Settings\Temporary Internet Files\Content.IE5\WS8W2U4E\MC900411886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786578" y="1285860"/>
            <a:ext cx="1896839" cy="1387914"/>
          </a:xfrm>
          <a:prstGeom prst="rect">
            <a:avLst/>
          </a:prstGeom>
          <a:noFill/>
        </p:spPr>
      </p:pic>
      <p:sp>
        <p:nvSpPr>
          <p:cNvPr id="13" name="TextovéPole 12"/>
          <p:cNvSpPr txBox="1"/>
          <p:nvPr/>
        </p:nvSpPr>
        <p:spPr>
          <a:xfrm>
            <a:off x="8215338" y="2214554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.</a:t>
            </a:r>
            <a:endParaRPr lang="cs-CZ" sz="2800" dirty="0"/>
          </a:p>
        </p:txBody>
      </p:sp>
      <p:pic>
        <p:nvPicPr>
          <p:cNvPr id="14" name="Picture 19" descr="C:\Documents and Settings\Láďa\Local Settings\Temporary Internet Files\Content.IE5\MSEXKY1E\MC900233047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14282" y="4143380"/>
            <a:ext cx="1404600" cy="1214422"/>
          </a:xfrm>
          <a:prstGeom prst="rect">
            <a:avLst/>
          </a:prstGeom>
          <a:noFill/>
        </p:spPr>
      </p:pic>
      <p:sp>
        <p:nvSpPr>
          <p:cNvPr id="15" name="Obdélník 14"/>
          <p:cNvSpPr/>
          <p:nvPr/>
        </p:nvSpPr>
        <p:spPr>
          <a:xfrm>
            <a:off x="1285852" y="4429132"/>
            <a:ext cx="1500198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 MÁ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16" name="Picture 2" descr="C:\Documents and Settings\Láďa\Local Settings\Temporary Internet Files\Content.IE5\DUH2EPM1\MC900352307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2786050" y="4071942"/>
            <a:ext cx="1321210" cy="1214446"/>
          </a:xfrm>
          <a:prstGeom prst="rect">
            <a:avLst/>
          </a:prstGeom>
          <a:noFill/>
        </p:spPr>
      </p:pic>
      <p:sp>
        <p:nvSpPr>
          <p:cNvPr id="17" name="Obdélník 16"/>
          <p:cNvSpPr/>
          <p:nvPr/>
        </p:nvSpPr>
        <p:spPr>
          <a:xfrm>
            <a:off x="4143372" y="4286256"/>
            <a:ext cx="66236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A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18" name="Obrázek 17" descr="hazi.jp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86314" y="3643314"/>
            <a:ext cx="1357313" cy="1691614"/>
          </a:xfrm>
          <a:prstGeom prst="rect">
            <a:avLst/>
          </a:prstGeom>
        </p:spPr>
      </p:pic>
      <p:pic>
        <p:nvPicPr>
          <p:cNvPr id="19" name="Picture 2" descr="C:\Documents and Settings\Láďa\Local Settings\Temporary Internet Files\Content.IE5\CN8USW10\MC900412556[1].wmf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6357950" y="3714752"/>
            <a:ext cx="1562543" cy="1550092"/>
          </a:xfrm>
          <a:prstGeom prst="rect">
            <a:avLst/>
          </a:prstGeom>
          <a:noFill/>
        </p:spPr>
      </p:pic>
      <p:sp>
        <p:nvSpPr>
          <p:cNvPr id="20" name="TextovéPole 19"/>
          <p:cNvSpPr txBox="1"/>
          <p:nvPr/>
        </p:nvSpPr>
        <p:spPr>
          <a:xfrm>
            <a:off x="8072462" y="4857760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.</a:t>
            </a:r>
            <a:endParaRPr lang="cs-CZ" sz="2800" dirty="0"/>
          </a:p>
        </p:txBody>
      </p:sp>
      <p:pic>
        <p:nvPicPr>
          <p:cNvPr id="21" name="Picture 2" descr="C:\Documents and Settings\Láďa\Local Settings\Temporary Internet Files\Content.IE5\E4IAGOOM\MC900232180[1].wmf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8072462" y="5697056"/>
            <a:ext cx="1071538" cy="1018091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1.48148E-6 C -0.03316 0.00833 -0.00625 0.00278 -0.07257 0.00509 C -0.10642 0.00602 -0.12622 0.0081 -0.16302 0.01111 C -0.18802 0.02037 -0.21198 0.03148 -0.23802 0.03356 C -0.33559 0.02477 -0.37812 0.02847 -0.5 0.03056 C -0.50972 0.03218 -0.5191 0.03356 -0.52865 0.03681 C -0.54809 0.03472 -0.56771 0.0338 -0.58698 0.03056 C -0.60365 0.02778 -0.62014 0.01551 -0.63576 0.0081 C -0.64722 0.00301 -0.65972 0.00139 -0.67031 -0.00602 C -0.69392 -0.02315 -0.71198 -0.03588 -0.73333 -0.05694 C -0.73941 -0.07338 -0.74861 -0.08611 -0.7559 -0.10116 C -0.76215 -0.11412 -0.76684 -0.12824 -0.77135 -0.14259 C -0.77413 -0.16111 -0.77205 -0.18611 -0.76198 -0.20139 C -0.76024 -0.2037 -0.75764 -0.20532 -0.7559 -0.20764 C -0.75069 -0.21574 -0.7467 -0.22315 -0.74045 -0.22986 C -0.73038 -0.24051 -0.71424 -0.24745 -0.70243 -0.25394 C -0.68958 -0.26065 -0.67639 -0.26991 -0.66302 -0.27431 C -0.58715 -0.26065 -0.51424 -0.22384 -0.43802 -0.21111 C -0.43455 -0.20926 -0.43073 -0.20972 -0.42743 -0.20764 C -0.41042 -0.19769 -0.39479 -0.18194 -0.37865 -0.16944 C -0.36788 -0.16111 -0.35556 -0.15671 -0.34531 -0.14745 C -0.32917 -0.15208 -0.31076 -0.15301 -0.29531 -0.16181 C -0.24809 -0.18796 -0.19792 -0.22986 -0.15955 -0.27593 C -0.13681 -0.30324 -0.11858 -0.32685 -0.11076 -0.36644 C -0.10868 -0.40023 -0.11528 -0.42685 -0.12257 -0.45857 C -0.12604 -0.47315 -0.13212 -0.50278 -0.13212 -0.50278 C -0.13715 -0.55232 -0.13299 -0.6081 -0.14757 -0.65532 C -0.16441 -0.70995 -0.19514 -0.74838 -0.23802 -0.76644 C -0.25347 -0.77292 -0.26979 -0.77593 -0.28455 -0.78542 C -0.30729 -0.79977 -0.3309 -0.81458 -0.3559 -0.82037 C -0.37326 -0.81782 -0.38767 -0.81181 -0.40469 -0.80764 C -0.43507 -0.7912 -0.46823 -0.78657 -0.49878 -0.77107 C -0.51128 -0.76458 -0.50781 -0.76574 -0.52257 -0.75208 C -0.53802 -0.73773 -0.55747 -0.72778 -0.575 -0.71875 C -0.5908 -0.71042 -0.60747 -0.70579 -0.62378 -0.69977 C -0.65035 -0.69005 -0.62049 -0.70046 -0.64288 -0.68866 C -0.66233 -0.67847 -0.68056 -0.67199 -0.69878 -0.65833 C -0.71128 -0.64907 -0.72639 -0.64028 -0.73576 -0.625 C -0.75312 -0.59699 -0.76042 -0.56389 -0.76788 -0.53009 C -0.76944 -0.5088 -0.77153 -0.4875 -0.77378 -0.46644 C -0.77292 -0.45556 -0.77257 -0.44444 -0.77135 -0.4331 C -0.77083 -0.4287 -0.76545 -0.41968 -0.76424 -0.41713 C -0.7566 -0.39977 -0.74635 -0.38472 -0.73802 -0.36782 C -0.73125 -0.35394 -0.72674 -0.33634 -0.7191 -0.32361 C -0.69566 -0.28403 -0.66823 -0.26227 -0.6309 -0.25694 C -0.60399 -0.26065 -0.59618 -0.25718 -0.57743 -0.26806 C -0.55295 -0.28171 -0.53628 -0.30718 -0.51788 -0.33148 C -0.48733 -0.37222 -0.46441 -0.4213 -0.43455 -0.46343 C -0.38958 -0.52639 -0.33785 -0.57546 -0.28455 -0.625 C -0.25365 -0.65394 -0.2151 -0.68194 -0.17743 -0.69352 C -0.13542 -0.69167 -0.14983 -0.6956 -0.12865 -0.68565 C -0.11962 -0.67639 -0.12552 -0.68194 -0.10955 -0.67107 C -0.09358 -0.66042 -0.07951 -0.64607 -0.06302 -0.63611 C -0.05208 -0.62963 -0.03976 -0.62616 -0.02969 -0.61713 C -0.0217 -0.59907 -0.02465 -0.60671 -0.02031 -0.59491 C -0.01649 -0.56574 -0.02187 -0.60347 -0.01667 -0.57755 C -0.01406 -0.56482 -0.01424 -0.55185 -0.01198 -0.53935 C -0.01146 -0.53611 -0.01024 -0.5331 -0.00955 -0.53009 C -0.00903 -0.52755 -0.00868 -0.52454 -0.00833 -0.52222 C -0.00625 -0.36898 -0.02083 -0.21065 0.00243 -0.05995 C 0.00156 -0.03982 -5.55556E-7 -0.02014 -5.55556E-7 1.48148E-6 Z " pathEditMode="relative" ptsTypes="fffffffffffffffffffffffffffffffffffffffffffffffffffffffffffff">
                                      <p:cBhvr>
                                        <p:cTn id="10" dur="5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 descr="babi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28670"/>
            <a:ext cx="1506312" cy="1952627"/>
          </a:xfrm>
          <a:prstGeom prst="rect">
            <a:avLst/>
          </a:prstGeo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PŘEČTI A DOPLŇ PÍSMENO </a:t>
            </a:r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B</a:t>
            </a:r>
            <a:r>
              <a:rPr lang="cs-CZ" dirty="0" smtClean="0"/>
              <a:t> :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14282" y="2786058"/>
            <a:ext cx="878687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_A_I    PIJE     KÁVU  A    JÍ     _ANÁN.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42844" y="5357826"/>
            <a:ext cx="85725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KÁČA   MÁ  _OTU  A  HÁZÍ    _ALÓN.</a:t>
            </a:r>
            <a:endParaRPr lang="cs-CZ" sz="3600" dirty="0"/>
          </a:p>
        </p:txBody>
      </p:sp>
      <p:pic>
        <p:nvPicPr>
          <p:cNvPr id="8" name="Obrázek 7" descr="pije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43042" y="1071546"/>
            <a:ext cx="1698320" cy="1666874"/>
          </a:xfrm>
          <a:prstGeom prst="rect">
            <a:avLst/>
          </a:prstGeom>
        </p:spPr>
      </p:pic>
      <p:pic>
        <p:nvPicPr>
          <p:cNvPr id="9" name="Picture 24" descr="C:\Documents and Settings\Láďa\Local Settings\Temporary Internet Files\Content.IE5\IOX1FFIM\MC900293200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428992" y="1428736"/>
            <a:ext cx="1071570" cy="1213616"/>
          </a:xfrm>
          <a:prstGeom prst="rect">
            <a:avLst/>
          </a:prstGeom>
          <a:noFill/>
        </p:spPr>
      </p:pic>
      <p:sp>
        <p:nvSpPr>
          <p:cNvPr id="10" name="Obdélník 9"/>
          <p:cNvSpPr/>
          <p:nvPr/>
        </p:nvSpPr>
        <p:spPr>
          <a:xfrm>
            <a:off x="4572000" y="1785926"/>
            <a:ext cx="66236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A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11" name="Obrázek 10" descr="ji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86380" y="1000108"/>
            <a:ext cx="1357313" cy="1759480"/>
          </a:xfrm>
          <a:prstGeom prst="rect">
            <a:avLst/>
          </a:prstGeom>
        </p:spPr>
      </p:pic>
      <p:pic>
        <p:nvPicPr>
          <p:cNvPr id="12" name="Picture 5" descr="C:\Documents and Settings\Láďa\Local Settings\Temporary Internet Files\Content.IE5\WS8W2U4E\MC900411886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786578" y="1285860"/>
            <a:ext cx="1896839" cy="1387914"/>
          </a:xfrm>
          <a:prstGeom prst="rect">
            <a:avLst/>
          </a:prstGeom>
          <a:noFill/>
        </p:spPr>
      </p:pic>
      <p:sp>
        <p:nvSpPr>
          <p:cNvPr id="13" name="TextovéPole 12"/>
          <p:cNvSpPr txBox="1"/>
          <p:nvPr/>
        </p:nvSpPr>
        <p:spPr>
          <a:xfrm>
            <a:off x="8215338" y="2214554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.</a:t>
            </a:r>
            <a:endParaRPr lang="cs-CZ" sz="2800" dirty="0"/>
          </a:p>
        </p:txBody>
      </p:sp>
      <p:pic>
        <p:nvPicPr>
          <p:cNvPr id="14" name="Picture 19" descr="C:\Documents and Settings\Láďa\Local Settings\Temporary Internet Files\Content.IE5\MSEXKY1E\MC900233047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14282" y="4143380"/>
            <a:ext cx="1404600" cy="1214422"/>
          </a:xfrm>
          <a:prstGeom prst="rect">
            <a:avLst/>
          </a:prstGeom>
          <a:noFill/>
        </p:spPr>
      </p:pic>
      <p:sp>
        <p:nvSpPr>
          <p:cNvPr id="15" name="Obdélník 14"/>
          <p:cNvSpPr/>
          <p:nvPr/>
        </p:nvSpPr>
        <p:spPr>
          <a:xfrm>
            <a:off x="1285852" y="4429132"/>
            <a:ext cx="1500198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 MÁ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16" name="Picture 2" descr="C:\Documents and Settings\Láďa\Local Settings\Temporary Internet Files\Content.IE5\DUH2EPM1\MC900352307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2786050" y="4071942"/>
            <a:ext cx="1321210" cy="1214446"/>
          </a:xfrm>
          <a:prstGeom prst="rect">
            <a:avLst/>
          </a:prstGeom>
          <a:noFill/>
        </p:spPr>
      </p:pic>
      <p:sp>
        <p:nvSpPr>
          <p:cNvPr id="17" name="Obdélník 16"/>
          <p:cNvSpPr/>
          <p:nvPr/>
        </p:nvSpPr>
        <p:spPr>
          <a:xfrm>
            <a:off x="4143372" y="4286256"/>
            <a:ext cx="66236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A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18" name="Obrázek 17" descr="hazi.jp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86314" y="3643314"/>
            <a:ext cx="1357313" cy="1691614"/>
          </a:xfrm>
          <a:prstGeom prst="rect">
            <a:avLst/>
          </a:prstGeom>
        </p:spPr>
      </p:pic>
      <p:pic>
        <p:nvPicPr>
          <p:cNvPr id="19" name="Picture 2" descr="C:\Documents and Settings\Láďa\Local Settings\Temporary Internet Files\Content.IE5\CN8USW10\MC900412556[1].wmf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6357950" y="3714752"/>
            <a:ext cx="1562543" cy="1550092"/>
          </a:xfrm>
          <a:prstGeom prst="rect">
            <a:avLst/>
          </a:prstGeom>
          <a:noFill/>
        </p:spPr>
      </p:pic>
      <p:sp>
        <p:nvSpPr>
          <p:cNvPr id="20" name="TextovéPole 19"/>
          <p:cNvSpPr txBox="1"/>
          <p:nvPr/>
        </p:nvSpPr>
        <p:spPr>
          <a:xfrm>
            <a:off x="8072462" y="4857760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.</a:t>
            </a:r>
            <a:endParaRPr lang="cs-CZ" sz="2800" dirty="0"/>
          </a:p>
        </p:txBody>
      </p:sp>
      <p:pic>
        <p:nvPicPr>
          <p:cNvPr id="21" name="Picture 2" descr="C:\Documents and Settings\Láďa\Local Settings\Temporary Internet Files\Content.IE5\E4IAGOOM\MC900232180[1].wmf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8072462" y="5697056"/>
            <a:ext cx="1071538" cy="1018091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randomBa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1.48148E-6 C -0.03316 0.00833 -0.00625 0.00278 -0.07257 0.00509 C -0.10642 0.00602 -0.12622 0.0081 -0.16302 0.01111 C -0.18802 0.02037 -0.21198 0.03148 -0.23802 0.03356 C -0.33559 0.02477 -0.37812 0.02847 -0.5 0.03056 C -0.50972 0.03218 -0.5191 0.03356 -0.52865 0.03681 C -0.54809 0.03472 -0.56771 0.0338 -0.58698 0.03056 C -0.60365 0.02778 -0.62014 0.01551 -0.63576 0.0081 C -0.64722 0.00301 -0.65972 0.00139 -0.67031 -0.00602 C -0.69392 -0.02315 -0.71198 -0.03588 -0.73333 -0.05694 C -0.73941 -0.07338 -0.74861 -0.08611 -0.7559 -0.10116 C -0.76215 -0.11412 -0.76684 -0.12824 -0.77135 -0.14259 C -0.77413 -0.16111 -0.77205 -0.18611 -0.76198 -0.20139 C -0.76024 -0.2037 -0.75764 -0.20532 -0.7559 -0.20764 C -0.75069 -0.21574 -0.7467 -0.22315 -0.74045 -0.22986 C -0.73038 -0.24051 -0.71424 -0.24745 -0.70243 -0.25394 C -0.68958 -0.26065 -0.67639 -0.26991 -0.66302 -0.27431 C -0.58715 -0.26065 -0.51424 -0.22384 -0.43802 -0.21111 C -0.43455 -0.20926 -0.43073 -0.20972 -0.42743 -0.20764 C -0.41042 -0.19769 -0.39479 -0.18194 -0.37865 -0.16944 C -0.36788 -0.16111 -0.35556 -0.15671 -0.34531 -0.14745 C -0.32917 -0.15208 -0.31076 -0.15301 -0.29531 -0.16181 C -0.24809 -0.18796 -0.19792 -0.22986 -0.15955 -0.27593 C -0.13681 -0.30324 -0.11858 -0.32685 -0.11076 -0.36644 C -0.10868 -0.40023 -0.11528 -0.42685 -0.12257 -0.45857 C -0.12604 -0.47315 -0.13212 -0.50278 -0.13212 -0.50278 C -0.13715 -0.55232 -0.13299 -0.6081 -0.14757 -0.65532 C -0.16441 -0.70995 -0.19514 -0.74838 -0.23802 -0.76644 C -0.25347 -0.77292 -0.26979 -0.77593 -0.28455 -0.78542 C -0.30729 -0.79977 -0.3309 -0.81458 -0.3559 -0.82037 C -0.37326 -0.81782 -0.38767 -0.81181 -0.40469 -0.80764 C -0.43507 -0.7912 -0.46823 -0.78657 -0.49878 -0.77107 C -0.51128 -0.76458 -0.50781 -0.76574 -0.52257 -0.75208 C -0.53802 -0.73773 -0.55747 -0.72778 -0.575 -0.71875 C -0.5908 -0.71042 -0.60747 -0.70579 -0.62378 -0.69977 C -0.65035 -0.69005 -0.62049 -0.70046 -0.64288 -0.68866 C -0.66233 -0.67847 -0.68056 -0.67199 -0.69878 -0.65833 C -0.71128 -0.64907 -0.72639 -0.64028 -0.73576 -0.625 C -0.75312 -0.59699 -0.76042 -0.56389 -0.76788 -0.53009 C -0.76944 -0.5088 -0.77153 -0.4875 -0.77378 -0.46644 C -0.77292 -0.45556 -0.77257 -0.44444 -0.77135 -0.4331 C -0.77083 -0.4287 -0.76545 -0.41968 -0.76424 -0.41713 C -0.7566 -0.39977 -0.74635 -0.38472 -0.73802 -0.36782 C -0.73125 -0.35394 -0.72674 -0.33634 -0.7191 -0.32361 C -0.69566 -0.28403 -0.66823 -0.26227 -0.6309 -0.25694 C -0.60399 -0.26065 -0.59618 -0.25718 -0.57743 -0.26806 C -0.55295 -0.28171 -0.53628 -0.30718 -0.51788 -0.33148 C -0.48733 -0.37222 -0.46441 -0.4213 -0.43455 -0.46343 C -0.38958 -0.52639 -0.33785 -0.57546 -0.28455 -0.625 C -0.25365 -0.65394 -0.2151 -0.68194 -0.17743 -0.69352 C -0.13542 -0.69167 -0.14983 -0.6956 -0.12865 -0.68565 C -0.11962 -0.67639 -0.12552 -0.68194 -0.10955 -0.67107 C -0.09358 -0.66042 -0.07951 -0.64607 -0.06302 -0.63611 C -0.05208 -0.62963 -0.03976 -0.62616 -0.02969 -0.61713 C -0.0217 -0.59907 -0.02465 -0.60671 -0.02031 -0.59491 C -0.01649 -0.56574 -0.02187 -0.60347 -0.01667 -0.57755 C -0.01406 -0.56482 -0.01424 -0.55185 -0.01198 -0.53935 C -0.01146 -0.53611 -0.01024 -0.5331 -0.00955 -0.53009 C -0.00903 -0.52755 -0.00868 -0.52454 -0.00833 -0.52222 C -0.00625 -0.36898 -0.02083 -0.21065 0.00243 -0.05995 C 0.00156 -0.03982 -5.55556E-7 -0.02014 -5.55556E-7 1.48148E-6 Z " pathEditMode="relative" ptsTypes="fffffffffffffffffffffffffffffffffffffffffffffffffffffffffffff">
                                      <p:cBhvr>
                                        <p:cTn id="10" dur="5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14282" y="1571612"/>
            <a:ext cx="8229600" cy="4525963"/>
          </a:xfrm>
        </p:spPr>
        <p:txBody>
          <a:bodyPr>
            <a:normAutofit fontScale="70000" lnSpcReduction="20000"/>
          </a:bodyPr>
          <a:lstStyle/>
          <a:p>
            <a:r>
              <a:rPr lang="cs-CZ" sz="2800" dirty="0" smtClean="0"/>
              <a:t>Dostupný z WWW:</a:t>
            </a:r>
            <a:r>
              <a:rPr lang="cs-CZ" sz="2800" dirty="0" smtClean="0">
                <a:hlinkClick r:id="rId2"/>
              </a:rPr>
              <a:t> </a:t>
            </a:r>
            <a:r>
              <a:rPr lang="cs-CZ" dirty="0" smtClean="0">
                <a:hlinkClick r:id="rId3"/>
              </a:rPr>
              <a:t>http://www.bob.</a:t>
            </a:r>
            <a:r>
              <a:rPr lang="cs-CZ" dirty="0" err="1" smtClean="0">
                <a:hlinkClick r:id="rId3"/>
              </a:rPr>
              <a:t>kvalitne.cz</a:t>
            </a:r>
            <a:r>
              <a:rPr lang="cs-CZ" dirty="0" smtClean="0">
                <a:hlinkClick r:id="rId3"/>
              </a:rPr>
              <a:t>/bobek4.gif</a:t>
            </a:r>
            <a:r>
              <a:rPr lang="cs-CZ" dirty="0" smtClean="0"/>
              <a:t>  bobek.</a:t>
            </a:r>
            <a:r>
              <a:rPr lang="cs-CZ" dirty="0" err="1" smtClean="0"/>
              <a:t>gif</a:t>
            </a:r>
            <a:r>
              <a:rPr lang="cs-CZ" dirty="0" smtClean="0"/>
              <a:t> </a:t>
            </a:r>
            <a:r>
              <a:rPr lang="en-US" sz="2400" dirty="0" smtClean="0"/>
              <a:t>[cit. 201</a:t>
            </a:r>
            <a:r>
              <a:rPr lang="cs-CZ" sz="2400" dirty="0" smtClean="0"/>
              <a:t>1</a:t>
            </a:r>
            <a:r>
              <a:rPr lang="en-US" sz="2400" dirty="0" smtClean="0"/>
              <a:t>–</a:t>
            </a:r>
            <a:r>
              <a:rPr lang="cs-CZ" sz="2400" dirty="0" smtClean="0"/>
              <a:t>11</a:t>
            </a:r>
            <a:r>
              <a:rPr lang="en-US" sz="2400" dirty="0" smtClean="0"/>
              <a:t>–1</a:t>
            </a:r>
            <a:r>
              <a:rPr lang="cs-CZ" sz="2400" dirty="0" smtClean="0"/>
              <a:t>0</a:t>
            </a:r>
            <a:r>
              <a:rPr lang="en-US" sz="2400" dirty="0" smtClean="0"/>
              <a:t>]</a:t>
            </a:r>
            <a:endParaRPr lang="cs-CZ" dirty="0" smtClean="0"/>
          </a:p>
          <a:p>
            <a:r>
              <a:rPr lang="cs-CZ" sz="2800" dirty="0" smtClean="0"/>
              <a:t>Dostupný z WWW:</a:t>
            </a:r>
            <a:r>
              <a:rPr lang="cs-CZ" sz="2800" dirty="0" smtClean="0">
                <a:hlinkClick r:id="rId2"/>
              </a:rPr>
              <a:t> </a:t>
            </a:r>
            <a:r>
              <a:rPr lang="cs-CZ" dirty="0" smtClean="0">
                <a:hlinkClick r:id="rId4"/>
              </a:rPr>
              <a:t>http://www.</a:t>
            </a:r>
            <a:r>
              <a:rPr lang="cs-CZ" dirty="0" err="1" smtClean="0">
                <a:hlinkClick r:id="rId4"/>
              </a:rPr>
              <a:t>globalni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cteni.cz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project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images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verejne</a:t>
            </a:r>
            <a:r>
              <a:rPr lang="cs-CZ" dirty="0" smtClean="0">
                <a:hlinkClick r:id="rId4"/>
              </a:rPr>
              <a:t>/moje_rodina/babi_text.</a:t>
            </a:r>
            <a:r>
              <a:rPr lang="cs-CZ" dirty="0" err="1" smtClean="0">
                <a:hlinkClick r:id="rId4"/>
              </a:rPr>
              <a:t>jpg</a:t>
            </a:r>
            <a:r>
              <a:rPr lang="cs-CZ" dirty="0" smtClean="0">
                <a:hlinkClick r:id="rId4"/>
              </a:rPr>
              <a:t> babi.</a:t>
            </a:r>
            <a:r>
              <a:rPr lang="cs-CZ" dirty="0" err="1" smtClean="0">
                <a:hlinkClick r:id="rId4"/>
              </a:rPr>
              <a:t>jpg</a:t>
            </a:r>
            <a:r>
              <a:rPr lang="cs-CZ" dirty="0" smtClean="0"/>
              <a:t> babi.</a:t>
            </a:r>
            <a:r>
              <a:rPr lang="cs-CZ" dirty="0" err="1" smtClean="0"/>
              <a:t>jpg</a:t>
            </a:r>
            <a:r>
              <a:rPr lang="cs-CZ" dirty="0" smtClean="0"/>
              <a:t> </a:t>
            </a:r>
            <a:r>
              <a:rPr lang="en-US" sz="2400" dirty="0" smtClean="0"/>
              <a:t>[cit. 201</a:t>
            </a:r>
            <a:r>
              <a:rPr lang="cs-CZ" sz="2400" dirty="0" smtClean="0"/>
              <a:t>1</a:t>
            </a:r>
            <a:r>
              <a:rPr lang="en-US" sz="2400" dirty="0" smtClean="0"/>
              <a:t>–</a:t>
            </a:r>
            <a:r>
              <a:rPr lang="cs-CZ" sz="2400" dirty="0" smtClean="0"/>
              <a:t>11</a:t>
            </a:r>
            <a:r>
              <a:rPr lang="en-US" sz="2400" dirty="0" smtClean="0"/>
              <a:t>–1</a:t>
            </a:r>
            <a:r>
              <a:rPr lang="cs-CZ" sz="2400" dirty="0" smtClean="0"/>
              <a:t>0</a:t>
            </a:r>
            <a:r>
              <a:rPr lang="en-US" sz="2400" dirty="0" smtClean="0"/>
              <a:t>]</a:t>
            </a:r>
            <a:endParaRPr lang="cs-CZ" dirty="0" smtClean="0"/>
          </a:p>
          <a:p>
            <a:r>
              <a:rPr lang="cs-CZ" sz="2800" dirty="0" smtClean="0"/>
              <a:t>Dostupný z WWW:</a:t>
            </a:r>
            <a:r>
              <a:rPr lang="cs-CZ" sz="2800" dirty="0" smtClean="0">
                <a:hlinkClick r:id="rId2"/>
              </a:rPr>
              <a:t> </a:t>
            </a:r>
            <a:r>
              <a:rPr lang="cs-CZ" sz="2800" i="1" dirty="0" smtClean="0">
                <a:hlinkClick r:id="rId5"/>
              </a:rPr>
              <a:t>www.office.</a:t>
            </a:r>
            <a:r>
              <a:rPr lang="cs-CZ" sz="2800" i="1" dirty="0" err="1" smtClean="0">
                <a:hlinkClick r:id="rId5"/>
              </a:rPr>
              <a:t>microsoft.com</a:t>
            </a:r>
            <a:r>
              <a:rPr lang="cs-CZ" sz="2800" i="1" dirty="0" smtClean="0"/>
              <a:t>  obr. Bota, brýle, králík, buben, banán, sluníčko, balón, káva, holka </a:t>
            </a:r>
            <a:r>
              <a:rPr lang="en-US" sz="2800" dirty="0" smtClean="0"/>
              <a:t>[cit. 201</a:t>
            </a:r>
            <a:r>
              <a:rPr lang="cs-CZ" sz="2800" dirty="0" smtClean="0"/>
              <a:t>1</a:t>
            </a:r>
            <a:r>
              <a:rPr lang="en-US" sz="2800" dirty="0" smtClean="0"/>
              <a:t>–</a:t>
            </a:r>
            <a:r>
              <a:rPr lang="cs-CZ" sz="2800" dirty="0" smtClean="0"/>
              <a:t>11</a:t>
            </a:r>
            <a:r>
              <a:rPr lang="en-US" sz="2800" dirty="0" smtClean="0"/>
              <a:t>–1</a:t>
            </a:r>
            <a:r>
              <a:rPr lang="cs-CZ" sz="2800" dirty="0" smtClean="0"/>
              <a:t>0</a:t>
            </a:r>
            <a:r>
              <a:rPr lang="en-US" sz="2800" dirty="0" smtClean="0"/>
              <a:t>]</a:t>
            </a:r>
            <a:r>
              <a:rPr lang="cs-CZ" sz="2800" i="1" dirty="0" smtClean="0"/>
              <a:t>  </a:t>
            </a:r>
          </a:p>
          <a:p>
            <a:r>
              <a:rPr lang="cs-CZ" sz="2800" dirty="0" smtClean="0"/>
              <a:t>Dostupný z WWW:</a:t>
            </a:r>
            <a:r>
              <a:rPr lang="cs-CZ" sz="2800" dirty="0" smtClean="0">
                <a:hlinkClick r:id="rId2"/>
              </a:rPr>
              <a:t> </a:t>
            </a:r>
            <a:r>
              <a:rPr lang="cs-CZ" sz="2800" i="1" dirty="0" smtClean="0">
                <a:hlinkClick r:id="rId6"/>
              </a:rPr>
              <a:t>http://www.</a:t>
            </a:r>
            <a:r>
              <a:rPr lang="cs-CZ" sz="2800" i="1" dirty="0" err="1" smtClean="0">
                <a:hlinkClick r:id="rId6"/>
              </a:rPr>
              <a:t>globalni</a:t>
            </a:r>
            <a:r>
              <a:rPr lang="cs-CZ" sz="2800" i="1" dirty="0" smtClean="0">
                <a:hlinkClick r:id="rId6"/>
              </a:rPr>
              <a:t>-</a:t>
            </a:r>
            <a:r>
              <a:rPr lang="cs-CZ" sz="2800" i="1" dirty="0" err="1" smtClean="0">
                <a:hlinkClick r:id="rId6"/>
              </a:rPr>
              <a:t>cteni.cz</a:t>
            </a:r>
            <a:r>
              <a:rPr lang="cs-CZ" sz="2800" i="1" dirty="0" smtClean="0">
                <a:hlinkClick r:id="rId6"/>
              </a:rPr>
              <a:t>/</a:t>
            </a:r>
            <a:r>
              <a:rPr lang="cs-CZ" sz="2800" i="1" dirty="0" err="1" smtClean="0">
                <a:hlinkClick r:id="rId6"/>
              </a:rPr>
              <a:t>project</a:t>
            </a:r>
            <a:r>
              <a:rPr lang="cs-CZ" sz="2800" i="1" dirty="0" smtClean="0">
                <a:hlinkClick r:id="rId6"/>
              </a:rPr>
              <a:t>/</a:t>
            </a:r>
            <a:r>
              <a:rPr lang="cs-CZ" sz="2800" i="1" dirty="0" err="1" smtClean="0">
                <a:hlinkClick r:id="rId6"/>
              </a:rPr>
              <a:t>images</a:t>
            </a:r>
            <a:r>
              <a:rPr lang="cs-CZ" sz="2800" i="1" dirty="0" smtClean="0">
                <a:hlinkClick r:id="rId6"/>
              </a:rPr>
              <a:t>/</a:t>
            </a:r>
            <a:r>
              <a:rPr lang="cs-CZ" sz="2800" i="1" dirty="0" err="1" smtClean="0">
                <a:hlinkClick r:id="rId6"/>
              </a:rPr>
              <a:t>verejne</a:t>
            </a:r>
            <a:r>
              <a:rPr lang="cs-CZ" sz="2800" i="1" dirty="0" smtClean="0">
                <a:hlinkClick r:id="rId6"/>
              </a:rPr>
              <a:t>/</a:t>
            </a:r>
            <a:r>
              <a:rPr lang="cs-CZ" sz="2800" i="1" dirty="0" err="1" smtClean="0">
                <a:hlinkClick r:id="rId6"/>
              </a:rPr>
              <a:t>cinnosti</a:t>
            </a:r>
            <a:r>
              <a:rPr lang="cs-CZ" sz="2800" i="1" dirty="0" smtClean="0">
                <a:hlinkClick r:id="rId6"/>
              </a:rPr>
              <a:t>/ji_text.</a:t>
            </a:r>
            <a:r>
              <a:rPr lang="cs-CZ" sz="2800" i="1" dirty="0" err="1" smtClean="0">
                <a:hlinkClick r:id="rId6"/>
              </a:rPr>
              <a:t>jpg</a:t>
            </a:r>
            <a:r>
              <a:rPr lang="cs-CZ" sz="2800" i="1" dirty="0" smtClean="0"/>
              <a:t>  ji.</a:t>
            </a:r>
            <a:r>
              <a:rPr lang="cs-CZ" sz="2800" i="1" dirty="0" err="1" smtClean="0"/>
              <a:t>jpg</a:t>
            </a:r>
            <a:r>
              <a:rPr lang="cs-CZ" sz="2800" i="1" dirty="0" smtClean="0"/>
              <a:t> </a:t>
            </a:r>
            <a:r>
              <a:rPr lang="en-US" sz="2800" dirty="0" smtClean="0"/>
              <a:t>[cit. 201</a:t>
            </a:r>
            <a:r>
              <a:rPr lang="cs-CZ" sz="2800" dirty="0" smtClean="0"/>
              <a:t>1</a:t>
            </a:r>
            <a:r>
              <a:rPr lang="en-US" sz="2800" dirty="0" smtClean="0"/>
              <a:t>–</a:t>
            </a:r>
            <a:r>
              <a:rPr lang="cs-CZ" sz="2800" dirty="0" smtClean="0"/>
              <a:t>11</a:t>
            </a:r>
            <a:r>
              <a:rPr lang="en-US" sz="2800" dirty="0" smtClean="0"/>
              <a:t>–1</a:t>
            </a:r>
            <a:r>
              <a:rPr lang="cs-CZ" sz="2800" dirty="0" smtClean="0"/>
              <a:t>0</a:t>
            </a:r>
            <a:r>
              <a:rPr lang="en-US" sz="2800" dirty="0" smtClean="0"/>
              <a:t>]</a:t>
            </a:r>
            <a:endParaRPr lang="cs-CZ" sz="2800" i="1" dirty="0" smtClean="0"/>
          </a:p>
          <a:p>
            <a:r>
              <a:rPr lang="cs-CZ" sz="2800" dirty="0" smtClean="0"/>
              <a:t>Dostupný z WWW:</a:t>
            </a:r>
            <a:r>
              <a:rPr lang="cs-CZ" sz="2800" dirty="0" smtClean="0">
                <a:hlinkClick r:id="rId2"/>
              </a:rPr>
              <a:t> </a:t>
            </a:r>
            <a:r>
              <a:rPr lang="cs-CZ" sz="2800" i="1" dirty="0" smtClean="0">
                <a:hlinkClick r:id="rId7"/>
              </a:rPr>
              <a:t>http://www.</a:t>
            </a:r>
            <a:r>
              <a:rPr lang="cs-CZ" sz="2800" i="1" dirty="0" err="1" smtClean="0">
                <a:hlinkClick r:id="rId7"/>
              </a:rPr>
              <a:t>globalni</a:t>
            </a:r>
            <a:r>
              <a:rPr lang="cs-CZ" sz="2800" i="1" dirty="0" smtClean="0">
                <a:hlinkClick r:id="rId7"/>
              </a:rPr>
              <a:t>-</a:t>
            </a:r>
            <a:r>
              <a:rPr lang="cs-CZ" sz="2800" i="1" dirty="0" err="1" smtClean="0">
                <a:hlinkClick r:id="rId7"/>
              </a:rPr>
              <a:t>cteni.cz</a:t>
            </a:r>
            <a:r>
              <a:rPr lang="cs-CZ" sz="2800" i="1" dirty="0" smtClean="0">
                <a:hlinkClick r:id="rId7"/>
              </a:rPr>
              <a:t>/</a:t>
            </a:r>
            <a:r>
              <a:rPr lang="cs-CZ" sz="2800" i="1" dirty="0" err="1" smtClean="0">
                <a:hlinkClick r:id="rId7"/>
              </a:rPr>
              <a:t>project</a:t>
            </a:r>
            <a:r>
              <a:rPr lang="cs-CZ" sz="2800" i="1" dirty="0" smtClean="0">
                <a:hlinkClick r:id="rId7"/>
              </a:rPr>
              <a:t>/</a:t>
            </a:r>
            <a:r>
              <a:rPr lang="cs-CZ" sz="2800" i="1" dirty="0" err="1" smtClean="0">
                <a:hlinkClick r:id="rId7"/>
              </a:rPr>
              <a:t>images</a:t>
            </a:r>
            <a:r>
              <a:rPr lang="cs-CZ" sz="2800" i="1" dirty="0" smtClean="0">
                <a:hlinkClick r:id="rId7"/>
              </a:rPr>
              <a:t>/</a:t>
            </a:r>
            <a:r>
              <a:rPr lang="cs-CZ" sz="2800" i="1" dirty="0" err="1" smtClean="0">
                <a:hlinkClick r:id="rId7"/>
              </a:rPr>
              <a:t>verejne</a:t>
            </a:r>
            <a:r>
              <a:rPr lang="cs-CZ" sz="2800" i="1" dirty="0" smtClean="0">
                <a:hlinkClick r:id="rId7"/>
              </a:rPr>
              <a:t>/</a:t>
            </a:r>
            <a:r>
              <a:rPr lang="cs-CZ" sz="2800" i="1" dirty="0" err="1" smtClean="0">
                <a:hlinkClick r:id="rId7"/>
              </a:rPr>
              <a:t>cinnosti</a:t>
            </a:r>
            <a:r>
              <a:rPr lang="cs-CZ" sz="2800" i="1" dirty="0" smtClean="0">
                <a:hlinkClick r:id="rId7"/>
              </a:rPr>
              <a:t>/pije_text.</a:t>
            </a:r>
            <a:r>
              <a:rPr lang="cs-CZ" sz="2800" i="1" dirty="0" err="1" smtClean="0">
                <a:hlinkClick r:id="rId7"/>
              </a:rPr>
              <a:t>jpg</a:t>
            </a:r>
            <a:r>
              <a:rPr lang="cs-CZ" sz="2800" i="1" dirty="0" smtClean="0"/>
              <a:t>   pije.</a:t>
            </a:r>
            <a:r>
              <a:rPr lang="cs-CZ" sz="2800" i="1" dirty="0" err="1" smtClean="0"/>
              <a:t>jpg</a:t>
            </a:r>
            <a:r>
              <a:rPr lang="cs-CZ" sz="2800" i="1" dirty="0" smtClean="0"/>
              <a:t> </a:t>
            </a:r>
            <a:r>
              <a:rPr lang="en-US" sz="2800" dirty="0" smtClean="0"/>
              <a:t>[cit. 201</a:t>
            </a:r>
            <a:r>
              <a:rPr lang="cs-CZ" sz="2800" dirty="0" smtClean="0"/>
              <a:t>1</a:t>
            </a:r>
            <a:r>
              <a:rPr lang="en-US" sz="2800" dirty="0" smtClean="0"/>
              <a:t>–</a:t>
            </a:r>
            <a:r>
              <a:rPr lang="cs-CZ" sz="2800" dirty="0" smtClean="0"/>
              <a:t>11</a:t>
            </a:r>
            <a:r>
              <a:rPr lang="en-US" sz="2800" dirty="0" smtClean="0"/>
              <a:t>–1</a:t>
            </a:r>
            <a:r>
              <a:rPr lang="cs-CZ" sz="2800" dirty="0" smtClean="0"/>
              <a:t>0</a:t>
            </a:r>
            <a:r>
              <a:rPr lang="en-US" sz="2800" dirty="0" smtClean="0"/>
              <a:t>]</a:t>
            </a:r>
            <a:endParaRPr lang="cs-CZ" sz="2800" i="1" dirty="0" smtClean="0"/>
          </a:p>
          <a:p>
            <a:r>
              <a:rPr lang="cs-CZ" sz="2800" dirty="0" smtClean="0"/>
              <a:t>Dostupný z WWW:</a:t>
            </a:r>
            <a:r>
              <a:rPr lang="cs-CZ" sz="2800" dirty="0" smtClean="0">
                <a:hlinkClick r:id="rId2"/>
              </a:rPr>
              <a:t> </a:t>
            </a:r>
            <a:r>
              <a:rPr lang="cs-CZ" sz="2800" i="1" dirty="0" smtClean="0">
                <a:hlinkClick r:id="rId8"/>
              </a:rPr>
              <a:t>http://www.</a:t>
            </a:r>
            <a:r>
              <a:rPr lang="cs-CZ" sz="2800" i="1" dirty="0" err="1" smtClean="0">
                <a:hlinkClick r:id="rId8"/>
              </a:rPr>
              <a:t>globalni</a:t>
            </a:r>
            <a:r>
              <a:rPr lang="cs-CZ" sz="2800" i="1" dirty="0" smtClean="0">
                <a:hlinkClick r:id="rId8"/>
              </a:rPr>
              <a:t>-</a:t>
            </a:r>
            <a:r>
              <a:rPr lang="cs-CZ" sz="2800" i="1" dirty="0" err="1" smtClean="0">
                <a:hlinkClick r:id="rId8"/>
              </a:rPr>
              <a:t>cteni.cz</a:t>
            </a:r>
            <a:r>
              <a:rPr lang="cs-CZ" sz="2800" i="1" dirty="0" smtClean="0">
                <a:hlinkClick r:id="rId8"/>
              </a:rPr>
              <a:t>/</a:t>
            </a:r>
            <a:r>
              <a:rPr lang="cs-CZ" sz="2800" i="1" dirty="0" err="1" smtClean="0">
                <a:hlinkClick r:id="rId8"/>
              </a:rPr>
              <a:t>project</a:t>
            </a:r>
            <a:r>
              <a:rPr lang="cs-CZ" sz="2800" i="1" dirty="0" smtClean="0">
                <a:hlinkClick r:id="rId8"/>
              </a:rPr>
              <a:t>/</a:t>
            </a:r>
            <a:r>
              <a:rPr lang="cs-CZ" sz="2800" i="1" dirty="0" err="1" smtClean="0">
                <a:hlinkClick r:id="rId8"/>
              </a:rPr>
              <a:t>images</a:t>
            </a:r>
            <a:r>
              <a:rPr lang="cs-CZ" sz="2800" i="1" dirty="0" smtClean="0">
                <a:hlinkClick r:id="rId8"/>
              </a:rPr>
              <a:t>/</a:t>
            </a:r>
            <a:r>
              <a:rPr lang="cs-CZ" sz="2800" i="1" dirty="0" err="1" smtClean="0">
                <a:hlinkClick r:id="rId8"/>
              </a:rPr>
              <a:t>verejne</a:t>
            </a:r>
            <a:r>
              <a:rPr lang="cs-CZ" sz="2800" i="1" dirty="0" smtClean="0">
                <a:hlinkClick r:id="rId8"/>
              </a:rPr>
              <a:t>/</a:t>
            </a:r>
            <a:r>
              <a:rPr lang="cs-CZ" sz="2800" i="1" dirty="0" err="1" smtClean="0">
                <a:hlinkClick r:id="rId8"/>
              </a:rPr>
              <a:t>cinnosti</a:t>
            </a:r>
            <a:r>
              <a:rPr lang="cs-CZ" sz="2800" i="1" dirty="0" smtClean="0">
                <a:hlinkClick r:id="rId8"/>
              </a:rPr>
              <a:t>/</a:t>
            </a:r>
            <a:r>
              <a:rPr lang="cs-CZ" sz="2800" i="1" dirty="0" err="1" smtClean="0">
                <a:hlinkClick r:id="rId8"/>
              </a:rPr>
              <a:t>hazi</a:t>
            </a:r>
            <a:r>
              <a:rPr lang="cs-CZ" sz="2800" i="1" dirty="0" smtClean="0">
                <a:hlinkClick r:id="rId8"/>
              </a:rPr>
              <a:t>_text.</a:t>
            </a:r>
            <a:r>
              <a:rPr lang="cs-CZ" sz="2800" i="1" dirty="0" err="1" smtClean="0">
                <a:hlinkClick r:id="rId8"/>
              </a:rPr>
              <a:t>jpg</a:t>
            </a:r>
            <a:r>
              <a:rPr lang="cs-CZ" sz="2800" i="1" dirty="0" smtClean="0"/>
              <a:t>  </a:t>
            </a:r>
            <a:r>
              <a:rPr lang="cs-CZ" sz="2800" i="1" dirty="0" err="1" smtClean="0"/>
              <a:t>hazi.jpg</a:t>
            </a:r>
            <a:r>
              <a:rPr lang="cs-CZ" sz="2800" i="1" dirty="0" smtClean="0"/>
              <a:t> </a:t>
            </a:r>
            <a:r>
              <a:rPr lang="en-US" sz="2800" dirty="0" smtClean="0"/>
              <a:t>[cit. 201</a:t>
            </a:r>
            <a:r>
              <a:rPr lang="cs-CZ" sz="2800" dirty="0" smtClean="0"/>
              <a:t>1</a:t>
            </a:r>
            <a:r>
              <a:rPr lang="en-US" sz="2800" dirty="0" smtClean="0"/>
              <a:t>–</a:t>
            </a:r>
            <a:r>
              <a:rPr lang="cs-CZ" sz="2800" dirty="0" smtClean="0"/>
              <a:t>11</a:t>
            </a:r>
            <a:r>
              <a:rPr lang="en-US" sz="2800" dirty="0" smtClean="0"/>
              <a:t>–1</a:t>
            </a:r>
            <a:r>
              <a:rPr lang="cs-CZ" sz="2800" dirty="0" smtClean="0"/>
              <a:t>0</a:t>
            </a:r>
            <a:r>
              <a:rPr lang="en-US" sz="2800" dirty="0" smtClean="0"/>
              <a:t>]</a:t>
            </a:r>
            <a:endParaRPr lang="cs-CZ" sz="2800" i="1" dirty="0" smtClean="0"/>
          </a:p>
          <a:p>
            <a:endParaRPr lang="cs-CZ" sz="2800" i="1" dirty="0" smtClean="0"/>
          </a:p>
        </p:txBody>
      </p:sp>
      <p:sp>
        <p:nvSpPr>
          <p:cNvPr id="3" name="TextovéPole 2"/>
          <p:cNvSpPr txBox="1"/>
          <p:nvPr/>
        </p:nvSpPr>
        <p:spPr>
          <a:xfrm>
            <a:off x="1071538" y="500042"/>
            <a:ext cx="57150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smtClean="0"/>
              <a:t>POUŽITÉ ZDROJE:</a:t>
            </a:r>
            <a:endParaRPr lang="cs-CZ" sz="3200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136</TotalTime>
  <Words>474</Words>
  <Application>Microsoft Office PowerPoint</Application>
  <PresentationFormat>Předvádění na obrazovce (4:3)</PresentationFormat>
  <Paragraphs>101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Shluk</vt:lpstr>
      <vt:lpstr>Snímek 1</vt:lpstr>
      <vt:lpstr>ANOTACE</vt:lpstr>
      <vt:lpstr>Snímek 3</vt:lpstr>
      <vt:lpstr>DOPLŇ PÍSMENO B :</vt:lpstr>
      <vt:lpstr>SPOJ SLOVA S OBRÁZKY :</vt:lpstr>
      <vt:lpstr>OPIŠ A PŘEPIŠ SLOVO:</vt:lpstr>
      <vt:lpstr>CO JE TO ?  ODPOVĚZ A NAPIŠ : </vt:lpstr>
      <vt:lpstr>Snímek 8</vt:lpstr>
      <vt:lpstr>Snímek 9</vt:lpstr>
      <vt:lpstr>Snímek 10</vt:lpstr>
      <vt:lpstr>PŘEČTI A DOPLŇ PÍSMENO B :</vt:lpstr>
      <vt:lpstr>Snímek 12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Magda Radimová</dc:creator>
  <cp:lastModifiedBy>Magda Radimová</cp:lastModifiedBy>
  <cp:revision>28</cp:revision>
  <dcterms:created xsi:type="dcterms:W3CDTF">2012-02-26T15:05:53Z</dcterms:created>
  <dcterms:modified xsi:type="dcterms:W3CDTF">2012-10-09T19:23:02Z</dcterms:modified>
</cp:coreProperties>
</file>