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F3A2-356D-4C45-AE88-43CE40DEC69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978B948-556B-44E4-9030-8D68AF8BDB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0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5.wmf"/><Relationship Id="rId7" Type="http://schemas.openxmlformats.org/officeDocument/2006/relationships/image" Target="../media/image8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0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3.jpeg"/><Relationship Id="rId7" Type="http://schemas.openxmlformats.org/officeDocument/2006/relationships/image" Target="../media/image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4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3.jpeg"/><Relationship Id="rId7" Type="http://schemas.openxmlformats.org/officeDocument/2006/relationships/image" Target="../media/image5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4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5.png"/><Relationship Id="rId7" Type="http://schemas.openxmlformats.org/officeDocument/2006/relationships/image" Target="../media/image1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9.wmf"/><Relationship Id="rId10" Type="http://schemas.openxmlformats.org/officeDocument/2006/relationships/image" Target="../media/image12.wmf"/><Relationship Id="rId4" Type="http://schemas.openxmlformats.org/officeDocument/2006/relationships/image" Target="../media/image7.wmf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5.png"/><Relationship Id="rId7" Type="http://schemas.openxmlformats.org/officeDocument/2006/relationships/image" Target="../media/image1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9.wmf"/><Relationship Id="rId10" Type="http://schemas.openxmlformats.org/officeDocument/2006/relationships/image" Target="../media/image12.wmf"/><Relationship Id="rId4" Type="http://schemas.openxmlformats.org/officeDocument/2006/relationships/image" Target="../media/image7.wmf"/><Relationship Id="rId9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ni-cteni.cz/project/images/verejne/potraviny/kolac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globalni-cteni.cz/project/images/verejne/casti_tela/nohy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1071546"/>
            <a:ext cx="8929718" cy="19812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VY_32_INOVACE_04_II.JKGM_ALTERNATIVNÍ </a:t>
            </a:r>
            <a:r>
              <a:rPr kumimoji="0" lang="cs-CZ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 – </a:t>
            </a:r>
            <a:r>
              <a:rPr kumimoji="0" lang="cs-CZ" sz="32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Č</a:t>
            </a:r>
          </a:p>
          <a:p>
            <a:pPr lvl="0">
              <a:spcBef>
                <a:spcPct val="0"/>
              </a:spcBef>
              <a:defRPr/>
            </a:pPr>
            <a:r>
              <a:rPr lang="cs-CZ" sz="3200" b="1" dirty="0" smtClean="0"/>
              <a:t>ČÍSLO PROJEKTU: CZ.1.07/1.4.00/21.3407</a:t>
            </a:r>
            <a:endParaRPr kumimoji="0" lang="cs-CZ" sz="32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5918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57422" y="428604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1357298"/>
            <a:ext cx="800105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4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143240" y="5000636"/>
            <a:ext cx="35719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14285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596" y="2786058"/>
            <a:ext cx="1285884" cy="5715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ČERT</a:t>
            </a:r>
            <a:endParaRPr lang="cs-CZ" dirty="0"/>
          </a:p>
        </p:txBody>
      </p:sp>
      <p:pic>
        <p:nvPicPr>
          <p:cNvPr id="1027" name="Picture 3" descr="C:\Documents and Settings\Láďa\Local Settings\Temporary Internet Files\Content.IE5\CN8USW10\MC9003491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071546"/>
            <a:ext cx="1572079" cy="1428760"/>
          </a:xfrm>
          <a:prstGeom prst="rect">
            <a:avLst/>
          </a:prstGeom>
          <a:noFill/>
        </p:spPr>
      </p:pic>
      <p:pic>
        <p:nvPicPr>
          <p:cNvPr id="1028" name="Picture 4" descr="C:\Documents and Settings\Láďa\Local Settings\Temporary Internet Files\Content.IE5\E4IAGOOM\MC9004116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214422"/>
            <a:ext cx="1165225" cy="1619250"/>
          </a:xfrm>
          <a:prstGeom prst="rect">
            <a:avLst/>
          </a:prstGeom>
          <a:noFill/>
        </p:spPr>
      </p:pic>
      <p:sp>
        <p:nvSpPr>
          <p:cNvPr id="9" name="Zástupný symbol pro obsah 5"/>
          <p:cNvSpPr txBox="1">
            <a:spLocks/>
          </p:cNvSpPr>
          <p:nvPr/>
        </p:nvSpPr>
        <p:spPr>
          <a:xfrm flipV="1">
            <a:off x="1857356" y="3000372"/>
            <a:ext cx="2214578" cy="8572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596" y="4143380"/>
            <a:ext cx="35004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TO JE ČERT.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9322" y="278605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ČÁP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6446" y="4143380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TO JE ČÁP.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PÍSMENO    :</a:t>
            </a:r>
            <a:endParaRPr lang="cs-CZ" dirty="0"/>
          </a:p>
        </p:txBody>
      </p:sp>
      <p:pic>
        <p:nvPicPr>
          <p:cNvPr id="2050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714488"/>
            <a:ext cx="1366816" cy="1477974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500438"/>
            <a:ext cx="690028" cy="690028"/>
          </a:xfrm>
          <a:prstGeom prst="rect">
            <a:avLst/>
          </a:prstGeom>
          <a:noFill/>
        </p:spPr>
      </p:pic>
      <p:pic>
        <p:nvPicPr>
          <p:cNvPr id="2053" name="Picture 5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3500438"/>
            <a:ext cx="642942" cy="6900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00232" y="200024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KÁČA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342900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485776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PEČE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500430" y="500042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" name="Obrázek 12" descr="DSC_059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6314" y="1714488"/>
            <a:ext cx="1143343" cy="1384736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072198" y="200024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ČOČKA</a:t>
            </a:r>
            <a:endParaRPr lang="cs-CZ" sz="3200" dirty="0"/>
          </a:p>
        </p:txBody>
      </p:sp>
      <p:pic>
        <p:nvPicPr>
          <p:cNvPr id="15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3286124"/>
            <a:ext cx="1000132" cy="13273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000760" y="3429000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ČAJ</a:t>
            </a:r>
            <a:endParaRPr lang="cs-CZ" sz="3200" dirty="0"/>
          </a:p>
        </p:txBody>
      </p:sp>
      <p:pic>
        <p:nvPicPr>
          <p:cNvPr id="17" name="Obrázek 16" descr="kolactex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4876" y="4857760"/>
            <a:ext cx="1214437" cy="157427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6000760" y="485776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KOLÁČ</a:t>
            </a:r>
            <a:endParaRPr lang="cs-CZ" sz="2800" dirty="0"/>
          </a:p>
        </p:txBody>
      </p:sp>
      <p:pic>
        <p:nvPicPr>
          <p:cNvPr id="19" name="Obrázek 18" descr="DSC_058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596" y="4786322"/>
            <a:ext cx="991345" cy="15939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4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PÍSMENO    A PŘIŘAĎ OBRÁZEK: 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CN8USW10\MC9003491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571612"/>
            <a:ext cx="1572079" cy="1428760"/>
          </a:xfrm>
          <a:prstGeom prst="rect">
            <a:avLst/>
          </a:prstGeom>
          <a:noFill/>
        </p:spPr>
      </p:pic>
      <p:pic>
        <p:nvPicPr>
          <p:cNvPr id="5" name="Picture 4" descr="C:\Documents and Settings\Láďa\Local Settings\Temporary Internet Files\Content.IE5\E4IAGOOM\MC9004116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2428868"/>
            <a:ext cx="1165225" cy="1619250"/>
          </a:xfrm>
          <a:prstGeom prst="rect">
            <a:avLst/>
          </a:prstGeom>
          <a:noFill/>
        </p:spPr>
      </p:pic>
      <p:pic>
        <p:nvPicPr>
          <p:cNvPr id="6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3500438"/>
            <a:ext cx="690028" cy="690028"/>
          </a:xfrm>
          <a:prstGeom prst="rect">
            <a:avLst/>
          </a:prstGeom>
          <a:noFill/>
        </p:spPr>
      </p:pic>
      <p:pic>
        <p:nvPicPr>
          <p:cNvPr id="7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3500438"/>
            <a:ext cx="690028" cy="690028"/>
          </a:xfrm>
          <a:prstGeom prst="rect">
            <a:avLst/>
          </a:prstGeom>
          <a:noFill/>
        </p:spPr>
      </p:pic>
      <p:pic>
        <p:nvPicPr>
          <p:cNvPr id="8" name="Obrázek 7" descr="kolactext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0298" y="4143380"/>
            <a:ext cx="1214437" cy="1574270"/>
          </a:xfrm>
          <a:prstGeom prst="rect">
            <a:avLst/>
          </a:prstGeom>
        </p:spPr>
      </p:pic>
      <p:pic>
        <p:nvPicPr>
          <p:cNvPr id="9" name="Obrázek 8" descr="DSC_059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2910" y="4857760"/>
            <a:ext cx="1143343" cy="138473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286380" y="1428736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O_I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242886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KOLÁ_</a:t>
            </a:r>
            <a:endParaRPr lang="cs-CZ" sz="3200" dirty="0"/>
          </a:p>
        </p:txBody>
      </p:sp>
      <p:sp>
        <p:nvSpPr>
          <p:cNvPr id="12" name="Zástupný symbol pro obsah 5"/>
          <p:cNvSpPr>
            <a:spLocks noGrp="1"/>
          </p:cNvSpPr>
          <p:nvPr>
            <p:ph idx="1"/>
          </p:nvPr>
        </p:nvSpPr>
        <p:spPr>
          <a:xfrm>
            <a:off x="5286380" y="3571876"/>
            <a:ext cx="1285884" cy="5715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_ERT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86380" y="457200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_ÁP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5786454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_O_KA</a:t>
            </a:r>
            <a:endParaRPr lang="cs-CZ" sz="3200" dirty="0"/>
          </a:p>
        </p:txBody>
      </p:sp>
      <p:pic>
        <p:nvPicPr>
          <p:cNvPr id="1026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29454" y="3214686"/>
            <a:ext cx="1771650" cy="190500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571868" y="500042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A PŘEPIŠ SLOVO:</a:t>
            </a:r>
            <a:endParaRPr lang="cs-CZ" dirty="0"/>
          </a:p>
        </p:txBody>
      </p:sp>
      <p:sp>
        <p:nvSpPr>
          <p:cNvPr id="4" name="Zástupný symbol pro obsah 5"/>
          <p:cNvSpPr>
            <a:spLocks noGrp="1"/>
          </p:cNvSpPr>
          <p:nvPr>
            <p:ph idx="1"/>
          </p:nvPr>
        </p:nvSpPr>
        <p:spPr>
          <a:xfrm>
            <a:off x="2000232" y="1428736"/>
            <a:ext cx="1285884" cy="5715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ČERT</a:t>
            </a:r>
            <a:endParaRPr lang="cs-CZ" dirty="0"/>
          </a:p>
        </p:txBody>
      </p:sp>
      <p:pic>
        <p:nvPicPr>
          <p:cNvPr id="5" name="Picture 3" descr="C:\Documents and Settings\Láďa\Local Settings\Temporary Internet Files\Content.IE5\CN8USW10\MC9003491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214422"/>
            <a:ext cx="1572079" cy="1428760"/>
          </a:xfrm>
          <a:prstGeom prst="rect">
            <a:avLst/>
          </a:prstGeom>
          <a:noFill/>
        </p:spPr>
      </p:pic>
      <p:sp>
        <p:nvSpPr>
          <p:cNvPr id="7" name="Zástupný symbol pro obsah 5"/>
          <p:cNvSpPr txBox="1">
            <a:spLocks/>
          </p:cNvSpPr>
          <p:nvPr/>
        </p:nvSpPr>
        <p:spPr>
          <a:xfrm>
            <a:off x="2000232" y="1928802"/>
            <a:ext cx="1643074" cy="57150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200" dirty="0" smtClean="0">
                <a:solidFill>
                  <a:schemeClr val="tx2"/>
                </a:solidFill>
              </a:rPr>
              <a:t>_ _ _ _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Picture 4" descr="C:\Documents and Settings\Láďa\Local Settings\Temporary Internet Files\Content.IE5\E4IAGOOM\MC9004116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071810"/>
            <a:ext cx="1165225" cy="161925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000232" y="3071810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ČÁP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00232" y="371475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</a:t>
            </a:r>
            <a:endParaRPr lang="cs-CZ" sz="3200" dirty="0"/>
          </a:p>
        </p:txBody>
      </p:sp>
      <p:pic>
        <p:nvPicPr>
          <p:cNvPr id="13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5000636"/>
            <a:ext cx="690028" cy="690028"/>
          </a:xfrm>
          <a:prstGeom prst="rect">
            <a:avLst/>
          </a:prstGeom>
          <a:noFill/>
        </p:spPr>
      </p:pic>
      <p:pic>
        <p:nvPicPr>
          <p:cNvPr id="14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5000636"/>
            <a:ext cx="690028" cy="69002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285984" y="4786322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5357826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</a:t>
            </a:r>
            <a:endParaRPr lang="cs-CZ" sz="3200" dirty="0"/>
          </a:p>
        </p:txBody>
      </p:sp>
      <p:pic>
        <p:nvPicPr>
          <p:cNvPr id="17" name="Obrázek 16" descr="kolactext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9124" y="1428736"/>
            <a:ext cx="1214437" cy="1574270"/>
          </a:xfrm>
          <a:prstGeom prst="rect">
            <a:avLst/>
          </a:prstGeom>
        </p:spPr>
      </p:pic>
      <p:pic>
        <p:nvPicPr>
          <p:cNvPr id="18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4" y="3500438"/>
            <a:ext cx="1366816" cy="1477974"/>
          </a:xfrm>
          <a:prstGeom prst="rect">
            <a:avLst/>
          </a:prstGeom>
          <a:noFill/>
        </p:spPr>
      </p:pic>
      <p:pic>
        <p:nvPicPr>
          <p:cNvPr id="19" name="Obrázek 18" descr="DSC_059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500562" y="5143512"/>
            <a:ext cx="1143343" cy="1384736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000760" y="350043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KÁČA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0760" y="421481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57884" y="1428736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KOLÁČ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29322" y="207167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00760" y="5143512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ČOČKA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72198" y="5857892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 </a:t>
            </a:r>
            <a:endParaRPr lang="cs-CZ" sz="3200" dirty="0"/>
          </a:p>
        </p:txBody>
      </p:sp>
      <p:pic>
        <p:nvPicPr>
          <p:cNvPr id="26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29454" y="3214686"/>
            <a:ext cx="17716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DSC_05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2285992"/>
            <a:ext cx="991345" cy="1593981"/>
          </a:xfrm>
          <a:prstGeom prst="rect">
            <a:avLst/>
          </a:prstGeom>
        </p:spPr>
      </p:pic>
      <p:pic>
        <p:nvPicPr>
          <p:cNvPr id="10" name="Obrázek 9" descr="mam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2000240"/>
            <a:ext cx="1363445" cy="1767429"/>
          </a:xfrm>
          <a:prstGeom prst="rect">
            <a:avLst/>
          </a:prstGeom>
        </p:spPr>
      </p:pic>
      <p:pic>
        <p:nvPicPr>
          <p:cNvPr id="4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0"/>
            <a:ext cx="1366816" cy="147797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43174" y="285728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" name="Picture 3" descr="C:\Documents and Settings\Láďa\Local Settings\Temporary Internet Files\Content.IE5\CN8USW10\MC90034912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0"/>
            <a:ext cx="1572079" cy="1428760"/>
          </a:xfrm>
          <a:prstGeom prst="rect">
            <a:avLst/>
          </a:prstGeom>
          <a:noFill/>
        </p:spPr>
      </p:pic>
      <p:sp>
        <p:nvSpPr>
          <p:cNvPr id="7" name="Zástupný symbol pro obsah 5"/>
          <p:cNvSpPr>
            <a:spLocks noGrp="1"/>
          </p:cNvSpPr>
          <p:nvPr>
            <p:ph idx="1"/>
          </p:nvPr>
        </p:nvSpPr>
        <p:spPr>
          <a:xfrm>
            <a:off x="642910" y="1571612"/>
            <a:ext cx="7500990" cy="571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ČERT            A                 KÁČA    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29322" y="57148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428596" y="3857628"/>
            <a:ext cx="7500990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MÁMA         PEČE              KOLÁČ    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Obrázek 11" descr="kolactex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2" y="2214554"/>
            <a:ext cx="1214437" cy="157427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286512" y="2786058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4" name="Zástupný symbol pro obsah 5"/>
          <p:cNvSpPr txBox="1">
            <a:spLocks/>
          </p:cNvSpPr>
          <p:nvPr/>
        </p:nvSpPr>
        <p:spPr>
          <a:xfrm>
            <a:off x="214282" y="6072206"/>
            <a:ext cx="8715436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ČÁP  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MÁ          OČI       A       2             NOHY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3372" y="5357826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00628" y="5357826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57290" y="5214950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8" name="Picture 4" descr="C:\Documents and Settings\Láďa\Local Settings\Temporary Internet Files\Content.IE5\E4IAGOOM\MC90041163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4357694"/>
            <a:ext cx="1165225" cy="1619250"/>
          </a:xfrm>
          <a:prstGeom prst="rect">
            <a:avLst/>
          </a:prstGeom>
          <a:noFill/>
        </p:spPr>
      </p:pic>
      <p:pic>
        <p:nvPicPr>
          <p:cNvPr id="19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5286388"/>
            <a:ext cx="690028" cy="690028"/>
          </a:xfrm>
          <a:prstGeom prst="rect">
            <a:avLst/>
          </a:prstGeom>
          <a:noFill/>
        </p:spPr>
      </p:pic>
      <p:pic>
        <p:nvPicPr>
          <p:cNvPr id="20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86116" y="5286388"/>
            <a:ext cx="690028" cy="690028"/>
          </a:xfrm>
          <a:prstGeom prst="rect">
            <a:avLst/>
          </a:prstGeom>
          <a:noFill/>
        </p:spPr>
      </p:pic>
      <p:pic>
        <p:nvPicPr>
          <p:cNvPr id="23" name="Obrázek 22" descr="nohy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0826" y="4429132"/>
            <a:ext cx="1214446" cy="1574281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8072462" y="521495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1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00892" y="2428868"/>
            <a:ext cx="17716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_058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2285992"/>
            <a:ext cx="991345" cy="1593981"/>
          </a:xfrm>
          <a:prstGeom prst="rect">
            <a:avLst/>
          </a:prstGeom>
        </p:spPr>
      </p:pic>
      <p:pic>
        <p:nvPicPr>
          <p:cNvPr id="6" name="Obrázek 5" descr="mam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2000240"/>
            <a:ext cx="1363445" cy="1767429"/>
          </a:xfrm>
          <a:prstGeom prst="rect">
            <a:avLst/>
          </a:prstGeom>
        </p:spPr>
      </p:pic>
      <p:pic>
        <p:nvPicPr>
          <p:cNvPr id="7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0"/>
            <a:ext cx="1366816" cy="147797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643174" y="285728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3" descr="C:\Documents and Settings\Láďa\Local Settings\Temporary Internet Files\Content.IE5\CN8USW10\MC90034912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0"/>
            <a:ext cx="1572079" cy="1428760"/>
          </a:xfrm>
          <a:prstGeom prst="rect">
            <a:avLst/>
          </a:prstGeom>
          <a:noFill/>
        </p:spPr>
      </p:pic>
      <p:sp>
        <p:nvSpPr>
          <p:cNvPr id="10" name="Zástupný symbol pro obsah 5"/>
          <p:cNvSpPr>
            <a:spLocks noGrp="1"/>
          </p:cNvSpPr>
          <p:nvPr>
            <p:ph idx="1"/>
          </p:nvPr>
        </p:nvSpPr>
        <p:spPr>
          <a:xfrm>
            <a:off x="642910" y="1571612"/>
            <a:ext cx="7500990" cy="571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_ERT            A                 KÁ_A    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57148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2" name="Zástupný symbol pro obsah 5"/>
          <p:cNvSpPr txBox="1">
            <a:spLocks/>
          </p:cNvSpPr>
          <p:nvPr/>
        </p:nvSpPr>
        <p:spPr>
          <a:xfrm>
            <a:off x="428596" y="3857628"/>
            <a:ext cx="7500990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MÁMA         PE_E              KOLÁ_    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Obrázek 12" descr="kolactex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2" y="2214554"/>
            <a:ext cx="1214437" cy="157427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286512" y="2786058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5" name="Zástupný symbol pro obsah 5"/>
          <p:cNvSpPr txBox="1">
            <a:spLocks/>
          </p:cNvSpPr>
          <p:nvPr/>
        </p:nvSpPr>
        <p:spPr>
          <a:xfrm>
            <a:off x="214282" y="6072206"/>
            <a:ext cx="8715436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_ÁP  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MÁ          O_I       A       2             NOHY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43372" y="5357826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0628" y="5357826"/>
            <a:ext cx="5715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357290" y="5214950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9" name="Picture 4" descr="C:\Documents and Settings\Láďa\Local Settings\Temporary Internet Files\Content.IE5\E4IAGOOM\MC90041163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4357694"/>
            <a:ext cx="1165225" cy="1619250"/>
          </a:xfrm>
          <a:prstGeom prst="rect">
            <a:avLst/>
          </a:prstGeom>
          <a:noFill/>
        </p:spPr>
      </p:pic>
      <p:pic>
        <p:nvPicPr>
          <p:cNvPr id="20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5286388"/>
            <a:ext cx="690028" cy="690028"/>
          </a:xfrm>
          <a:prstGeom prst="rect">
            <a:avLst/>
          </a:prstGeom>
          <a:noFill/>
        </p:spPr>
      </p:pic>
      <p:pic>
        <p:nvPicPr>
          <p:cNvPr id="21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86116" y="5286388"/>
            <a:ext cx="690028" cy="690028"/>
          </a:xfrm>
          <a:prstGeom prst="rect">
            <a:avLst/>
          </a:prstGeom>
          <a:noFill/>
        </p:spPr>
      </p:pic>
      <p:pic>
        <p:nvPicPr>
          <p:cNvPr id="22" name="Obrázek 21" descr="nohy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00826" y="4429132"/>
            <a:ext cx="1214446" cy="157428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072462" y="521495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5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29454" y="3214686"/>
            <a:ext cx="17716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>
            <a:spLocks noGrp="1"/>
          </p:cNvSpPr>
          <p:nvPr>
            <p:ph idx="1"/>
          </p:nvPr>
        </p:nvSpPr>
        <p:spPr>
          <a:xfrm>
            <a:off x="642910" y="1357298"/>
            <a:ext cx="7500990" cy="571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TO          JE                 ČOČKA    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28596" y="50004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918" y="50004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DSC_05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0"/>
            <a:ext cx="1143343" cy="138473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15008" y="57148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500034" y="3571876"/>
            <a:ext cx="7786742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KOČK</a:t>
            </a:r>
            <a:r>
              <a:rPr lang="cs-CZ" sz="2800" baseline="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       MÁ             OČI      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C:\Documents and Settings\Láďa\Local Settings\Temporary Internet Files\Content.IE5\CN8USW10\MC90043625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143116"/>
            <a:ext cx="1357322" cy="135732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357422" y="264318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2714620"/>
            <a:ext cx="690028" cy="690028"/>
          </a:xfrm>
          <a:prstGeom prst="rect">
            <a:avLst/>
          </a:prstGeom>
          <a:noFill/>
        </p:spPr>
      </p:pic>
      <p:pic>
        <p:nvPicPr>
          <p:cNvPr id="13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714620"/>
            <a:ext cx="690028" cy="69002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857884" y="2500306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5" name="Zástupný symbol pro obsah 5"/>
          <p:cNvSpPr txBox="1">
            <a:spLocks/>
          </p:cNvSpPr>
          <p:nvPr/>
        </p:nvSpPr>
        <p:spPr>
          <a:xfrm>
            <a:off x="0" y="6143644"/>
            <a:ext cx="9144000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KÁČA         JÍ        KOLÁČ   A            PIJE           ČAJ.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4857760"/>
            <a:ext cx="1000132" cy="1327300"/>
          </a:xfrm>
          <a:prstGeom prst="rect">
            <a:avLst/>
          </a:prstGeom>
          <a:noFill/>
        </p:spPr>
      </p:pic>
      <p:pic>
        <p:nvPicPr>
          <p:cNvPr id="17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4572008"/>
            <a:ext cx="1366816" cy="1477974"/>
          </a:xfrm>
          <a:prstGeom prst="rect">
            <a:avLst/>
          </a:prstGeom>
          <a:noFill/>
        </p:spPr>
      </p:pic>
      <p:pic>
        <p:nvPicPr>
          <p:cNvPr id="19" name="Obrázek 18" descr="ji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5918" y="4572008"/>
            <a:ext cx="1143008" cy="1481677"/>
          </a:xfrm>
          <a:prstGeom prst="rect">
            <a:avLst/>
          </a:prstGeom>
        </p:spPr>
      </p:pic>
      <p:pic>
        <p:nvPicPr>
          <p:cNvPr id="20" name="Obrázek 19" descr="kolactext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71802" y="4429132"/>
            <a:ext cx="1214437" cy="1574270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4286248" y="5214950"/>
            <a:ext cx="85725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2" name="Obrázek 21" descr="pije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29256" y="4500570"/>
            <a:ext cx="1285884" cy="1666887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643966" y="5500702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4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86578" y="2500306"/>
            <a:ext cx="17716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5"/>
          <p:cNvSpPr>
            <a:spLocks noGrp="1"/>
          </p:cNvSpPr>
          <p:nvPr>
            <p:ph idx="1"/>
          </p:nvPr>
        </p:nvSpPr>
        <p:spPr>
          <a:xfrm>
            <a:off x="642910" y="1357298"/>
            <a:ext cx="7500990" cy="571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TO          JE                 _O_KA    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28596" y="50004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TO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918" y="50004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JE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" name="Obrázek 6" descr="DSC_05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0"/>
            <a:ext cx="1143343" cy="138473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15008" y="571480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9" name="Zástupný symbol pro obsah 5"/>
          <p:cNvSpPr txBox="1">
            <a:spLocks/>
          </p:cNvSpPr>
          <p:nvPr/>
        </p:nvSpPr>
        <p:spPr>
          <a:xfrm>
            <a:off x="500034" y="3571876"/>
            <a:ext cx="7786742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KO_K</a:t>
            </a:r>
            <a:r>
              <a:rPr lang="cs-CZ" sz="2800" baseline="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       MÁ             O_I       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2" descr="C:\Documents and Settings\Láďa\Local Settings\Temporary Internet Files\Content.IE5\CN8USW10\MC90043625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143116"/>
            <a:ext cx="1357322" cy="135732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357422" y="2643182"/>
            <a:ext cx="121444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2714620"/>
            <a:ext cx="690028" cy="690028"/>
          </a:xfrm>
          <a:prstGeom prst="rect">
            <a:avLst/>
          </a:prstGeom>
          <a:noFill/>
        </p:spPr>
      </p:pic>
      <p:pic>
        <p:nvPicPr>
          <p:cNvPr id="13" name="Picture 4" descr="C:\Documents and Settings\Láďa\Local Settings\Temporary Internet Files\Content.IE5\E4IAGOOM\MC90021712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714620"/>
            <a:ext cx="690028" cy="69002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857884" y="2500306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5" name="Zástupný symbol pro obsah 5"/>
          <p:cNvSpPr txBox="1">
            <a:spLocks/>
          </p:cNvSpPr>
          <p:nvPr/>
        </p:nvSpPr>
        <p:spPr>
          <a:xfrm>
            <a:off x="214282" y="6072206"/>
            <a:ext cx="8786842" cy="57150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KÁ_A         JÍ        KOLÁ_   A            PIJE           _AJ.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4857760"/>
            <a:ext cx="1000132" cy="1327300"/>
          </a:xfrm>
          <a:prstGeom prst="rect">
            <a:avLst/>
          </a:prstGeom>
          <a:noFill/>
        </p:spPr>
      </p:pic>
      <p:pic>
        <p:nvPicPr>
          <p:cNvPr id="17" name="Picture 2" descr="C:\Documents and Settings\Láďa\Local Settings\Temporary Internet Files\Content.IE5\CN8USW10\MC90044064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4572008"/>
            <a:ext cx="1366816" cy="1477974"/>
          </a:xfrm>
          <a:prstGeom prst="rect">
            <a:avLst/>
          </a:prstGeom>
          <a:noFill/>
        </p:spPr>
      </p:pic>
      <p:pic>
        <p:nvPicPr>
          <p:cNvPr id="18" name="Obrázek 17" descr="ji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5918" y="4572008"/>
            <a:ext cx="1143008" cy="1481677"/>
          </a:xfrm>
          <a:prstGeom prst="rect">
            <a:avLst/>
          </a:prstGeom>
        </p:spPr>
      </p:pic>
      <p:pic>
        <p:nvPicPr>
          <p:cNvPr id="19" name="Obrázek 18" descr="kolactext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71802" y="4429132"/>
            <a:ext cx="1214437" cy="1574270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4286248" y="5214950"/>
            <a:ext cx="85725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1" name="Obrázek 20" descr="pije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29256" y="4500570"/>
            <a:ext cx="1285884" cy="1666887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8643966" y="5500702"/>
            <a:ext cx="285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4" name="Picture 2" descr="C:\Documents and Settings\Láďa\Local Settings\Temporary Internet Files\Content.IE5\YGN0Z3RJ\MC90042447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29454" y="3214686"/>
            <a:ext cx="17716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7 C -0.00434 0.01665 0.00191 0.03353 0.00451 0.04972 C 0.00694 0.06475 0.00677 0.08279 0.01042 0.09736 C 0.01267 0.10684 0.01597 0.11424 0.01944 0.12326 C 0.02309 0.13274 0.02378 0.14338 0.02691 0.1531 C 0.0276 0.15518 0.02899 0.15703 0.02986 0.15911 C 0.0309 0.16165 0.03194 0.1642 0.03281 0.16697 C 0.03576 0.17692 0.03628 0.18686 0.03889 0.1968 C 0.03732 0.20675 0.03646 0.21693 0.03437 0.22664 C 0.03142 0.24098 0.01701 0.24606 0.00746 0.24861 C -0.01545 0.24537 -0.0382 0.24352 -0.06111 0.24051 C -0.0691 0.23728 -0.07708 0.23335 -0.08507 0.23057 C -0.09792 0.22618 -0.09011 0.23126 -0.10156 0.22664 C -0.11927 0.21947 -0.09757 0.22525 -0.11788 0.22063 C -0.12708 0.21577 -0.1349 0.21137 -0.14497 0.20883 C -0.15677 0.19842 -0.14011 0.21184 -0.15677 0.20282 C -0.16285 0.19958 -0.16858 0.19287 -0.17465 0.18894 C -0.17708 0.18362 -0.17986 0.1783 -0.18212 0.17298 C -0.18316 0.1709 -0.1842 0.16905 -0.18507 0.16697 C -0.18611 0.16489 -0.18802 0.16096 -0.18802 0.16096 C -0.19236 0.13945 -0.18646 0.16535 -0.19254 0.14708 C -0.19566 0.13737 -0.19566 0.12812 -0.2 0.11933 C -0.20695 0.07516 -0.23368 0.03885 -0.24948 3.14524E-7 C -0.25504 -0.01411 -0.26077 -0.02799 -0.26736 -0.04163 C -0.27379 -0.05574 -0.27726 -0.06962 -0.28681 -0.08141 C -0.28854 -0.08673 -0.29063 -0.09205 -0.29271 -0.09737 C -0.29636 -0.10731 -0.31945 -0.10986 -0.32691 -0.11124 C -0.33038 -0.11078 -0.34375 -0.11055 -0.34931 -0.10731 C -0.36024 -0.10107 -0.37066 -0.09274 -0.38212 -0.08742 C -0.38889 -0.07355 -0.37986 -0.08974 -0.39254 -0.07748 C -0.40347 -0.06707 -0.38594 -0.07447 -0.40156 -0.06962 C -0.40382 -0.06499 -0.40955 -0.05343 -0.41198 -0.04973 C -0.41893 -0.03932 -0.42691 -0.03192 -0.43281 -0.01989 C -0.43698 -0.01157 -0.44288 0.00948 -0.44479 0.01989 C -0.44531 0.02312 -0.44514 0.02682 -0.44618 0.02983 C -0.45104 0.04301 -0.46129 0.05504 -0.46858 0.06568 C -0.48837 0.09435 -0.50677 0.12488 -0.53733 0.13113 C -0.54913 0.13668 -0.54306 0.13459 -0.55521 0.13714 C -0.57205 0.145 -0.58212 0.13945 -0.60295 0.13714 C -0.61372 0.11563 -0.62761 0.09921 -0.64028 0.07955 C -0.65035 0.06406 -0.65868 0.04856 -0.66719 0.03191 C -0.6691 0.02405 -0.66962 0.01711 -0.67309 0.00994 C -0.67361 0.0067 -0.67379 0.00323 -0.67465 3.14524E-7 C -0.67535 -0.00278 -0.67691 -0.00509 -0.67761 -0.00787 C -0.68108 -0.02313 -0.68264 -0.03793 -0.68958 -0.05158 C -0.6908 -0.06776 -0.69479 -0.07979 -0.69705 -0.09552 C -0.69983 -0.11425 -0.70052 -0.13252 -0.70452 -0.15102 C -0.70712 -0.18872 -0.71719 -0.22271 -0.72535 -0.25856 C -0.72952 -0.27683 -0.73073 -0.29579 -0.73438 -0.31406 C -0.73386 -0.33025 -0.7349 -0.35824 -0.7283 -0.37581 C -0.71684 -0.40657 -0.69827 -0.42276 -0.67465 -0.43548 C -0.66337 -0.44149 -0.65417 -0.44866 -0.64184 -0.45121 C -0.62656 -0.45814 -0.60851 -0.46092 -0.59254 -0.46323 C -0.56979 -0.47133 -0.55243 -0.46115 -0.53281 -0.44936 C -0.50677 -0.43363 -0.48247 -0.41374 -0.45816 -0.39362 C -0.44202 -0.38021 -0.45399 -0.39663 -0.43125 -0.37188 C -0.42118 -0.36101 -0.40799 -0.34505 -0.39549 -0.34205 C -0.39358 -0.33997 -0.39167 -0.33765 -0.38958 -0.33603 C -0.38733 -0.33418 -0.38438 -0.33395 -0.38212 -0.3321 C -0.36997 -0.32193 -0.38559 -0.32887 -0.3717 -0.32401 C -0.36441 -0.31661 -0.35799 -0.31314 -0.34931 -0.31013 C -0.32865 -0.29348 -0.30608 -0.28793 -0.28229 -0.28423 C -0.24809 -0.27313 -0.18038 -0.27937 -0.14792 -0.31406 C -0.13768 -0.32493 -0.13021 -0.33812 -0.11945 -0.34783 C -0.11389 -0.3624 -0.11979 -0.35084 -0.11042 -0.35986 C -0.10868 -0.36147 -0.10747 -0.36402 -0.1059 -0.36587 C -0.10347 -0.36864 -0.10104 -0.37142 -0.09844 -0.37373 C -0.0875 -0.38391 -0.07604 -0.39316 -0.06424 -0.40171 C -0.05486 -0.40842 -0.04948 -0.41536 -0.03872 -0.41744 C -0.02656 -0.42715 -0.01181 -0.43247 0.00156 -0.43941 C 0.0125 -0.43802 0.02344 -0.43756 0.03437 -0.43548 C 0.04132 -0.43409 0.04236 -0.43016 0.04774 -0.42554 C 0.0559 -0.4186 0.06632 -0.41166 0.07309 -0.40171 C 0.08923 -0.37766 0.09236 -0.3432 0.1 -0.31406 C 0.09826 -0.29811 0.09774 -0.28215 0.09548 -0.26642 C 0.09184 -0.24122 0.0816 -0.21832 0.0776 -0.19288 C 0.07691 -0.17554 0.08003 -0.16282 0.0717 -0.15102 C 0.06927 -0.1427 0.06684 -0.13645 0.06267 -0.12928 C 0.05868 -0.11171 0.05173 -0.0969 0.04479 -0.08141 C 0.04305 -0.07725 0.0408 -0.07355 0.03889 -0.06962 C 0.03785 -0.06753 0.03576 -0.0636 0.03576 -0.0636 C 0.03316 -0.0525 0.03351 -0.05458 0.0283 -0.04579 C 0.01979 -0.03122 0.02656 -0.03539 0.01788 -0.03192 C 0.01684 -0.03053 0.01614 -0.02868 0.01493 -0.02776 C 0.01354 -0.0266 0.01146 -0.02729 0.01042 -0.02591 C 0.00885 -0.02382 0.00885 -0.02012 0.00746 -0.01781 C 0.00503 -0.01388 0.00121 -0.01157 -0.00156 -0.00787 C -0.00278 -0.00301 -0.00382 0.01919 -8.33333E-7 3.14524E-7 Z " pathEditMode="relative" ptsTypes="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57298"/>
            <a:ext cx="8053414" cy="4722827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globalni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cteni.cz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project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verejne</a:t>
            </a:r>
            <a:r>
              <a:rPr lang="cs-CZ" sz="1200" dirty="0" smtClean="0">
                <a:hlinkClick r:id="rId3"/>
              </a:rPr>
              <a:t>/potraviny/</a:t>
            </a:r>
            <a:r>
              <a:rPr lang="cs-CZ" sz="1200" dirty="0" err="1" smtClean="0">
                <a:hlinkClick r:id="rId3"/>
              </a:rPr>
              <a:t>kolac</a:t>
            </a:r>
            <a:r>
              <a:rPr lang="cs-CZ" sz="1200" dirty="0" smtClean="0">
                <a:hlinkClick r:id="rId3"/>
              </a:rPr>
              <a:t>_text.</a:t>
            </a:r>
            <a:r>
              <a:rPr lang="cs-CZ" sz="1200" dirty="0" err="1" smtClean="0">
                <a:hlinkClick r:id="rId3"/>
              </a:rPr>
              <a:t>jpg</a:t>
            </a:r>
            <a:r>
              <a:rPr lang="cs-CZ" sz="1200" dirty="0" smtClean="0"/>
              <a:t>    </a:t>
            </a:r>
            <a:r>
              <a:rPr lang="cs-CZ" sz="1200" dirty="0" err="1" smtClean="0"/>
              <a:t>kolactext.jpg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globalni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cteni.cz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project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verejne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casti</a:t>
            </a:r>
            <a:r>
              <a:rPr lang="cs-CZ" sz="1200" dirty="0" smtClean="0">
                <a:hlinkClick r:id="rId4"/>
              </a:rPr>
              <a:t>_</a:t>
            </a:r>
            <a:r>
              <a:rPr lang="cs-CZ" sz="1200" dirty="0" err="1" smtClean="0">
                <a:hlinkClick r:id="rId4"/>
              </a:rPr>
              <a:t>tela</a:t>
            </a:r>
            <a:r>
              <a:rPr lang="cs-CZ" sz="1200" dirty="0" smtClean="0">
                <a:hlinkClick r:id="rId4"/>
              </a:rPr>
              <a:t>/nohy_text.</a:t>
            </a:r>
            <a:r>
              <a:rPr lang="cs-CZ" sz="1200" dirty="0" err="1" smtClean="0">
                <a:hlinkClick r:id="rId4"/>
              </a:rPr>
              <a:t>jpg</a:t>
            </a:r>
            <a:r>
              <a:rPr lang="cs-CZ" sz="1200" dirty="0" smtClean="0"/>
              <a:t>     nohy.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2"/>
              </a:rPr>
              <a:t> </a:t>
            </a:r>
            <a:r>
              <a:rPr lang="cs-CZ" sz="1200" dirty="0" smtClean="0">
                <a:hlinkClick r:id="rId5"/>
              </a:rPr>
              <a:t>www.office.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/>
              <a:t>     OBR. KOČKA, DĚVČE, KOLÁČ, ČER, ČÁP, ČAJ, OČI, EMOTIKONY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r>
              <a:rPr lang="cs-CZ" sz="1200" dirty="0" smtClean="0"/>
              <a:t>Ilustrace : archiv autora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</a:t>
            </a:r>
            <a:r>
              <a:rPr lang="cs-CZ" sz="1200" dirty="0" smtClean="0"/>
              <a:t>12</a:t>
            </a:r>
            <a:r>
              <a:rPr lang="en-US" sz="1200" dirty="0" smtClean="0"/>
              <a:t>]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153</TotalTime>
  <Words>352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Snímek 3</vt:lpstr>
      <vt:lpstr>NAJDI PÍSMENO    :</vt:lpstr>
      <vt:lpstr>DOPIŠ PÍSMENO    A PŘIŘAĎ OBRÁZEK: </vt:lpstr>
      <vt:lpstr>OPIŠ A PŘEPIŠ SLOVO:</vt:lpstr>
      <vt:lpstr>Snímek 7</vt:lpstr>
      <vt:lpstr>Snímek 8</vt:lpstr>
      <vt:lpstr>Snímek 9</vt:lpstr>
      <vt:lpstr>Snímek 10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20</cp:revision>
  <dcterms:created xsi:type="dcterms:W3CDTF">2012-03-14T15:20:43Z</dcterms:created>
  <dcterms:modified xsi:type="dcterms:W3CDTF">2012-10-09T19:28:48Z</dcterms:modified>
</cp:coreProperties>
</file>