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DCAD6F7-F613-42ED-B583-76B616F7B3E5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144324D-ECCD-48CD-8E8F-77A90908A3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openxmlformats.org/officeDocument/2006/relationships/image" Target="../media/image5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6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8.wmf"/><Relationship Id="rId7" Type="http://schemas.openxmlformats.org/officeDocument/2006/relationships/image" Target="../media/image7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1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openxmlformats.org/officeDocument/2006/relationships/image" Target="../media/image5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6.wmf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8.wmf"/><Relationship Id="rId7" Type="http://schemas.openxmlformats.org/officeDocument/2006/relationships/image" Target="../media/image7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1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8.wmf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4.jpeg"/><Relationship Id="rId7" Type="http://schemas.openxmlformats.org/officeDocument/2006/relationships/image" Target="../media/image11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0.jpeg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openxmlformats.org/officeDocument/2006/relationships/image" Target="../media/image7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8.wmf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6.wmf"/><Relationship Id="rId7" Type="http://schemas.openxmlformats.org/officeDocument/2006/relationships/image" Target="../media/image1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moje_rodina/babi_text.jpg" TargetMode="External"/><Relationship Id="rId3" Type="http://schemas.openxmlformats.org/officeDocument/2006/relationships/hyperlink" Target="http://www.office.microsoft.com/" TargetMode="External"/><Relationship Id="rId7" Type="http://schemas.openxmlformats.org/officeDocument/2006/relationships/hyperlink" Target="http://www.globalni-cteni.cz/project/images/verejne/moje_rodina/tata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moje_rodina/mama_text.jpg" TargetMode="External"/><Relationship Id="rId11" Type="http://schemas.openxmlformats.org/officeDocument/2006/relationships/hyperlink" Target="http://www.globalni-cteni.cz/project/images/verejne/dopravni_prostredky/autobus_text.jpg" TargetMode="External"/><Relationship Id="rId5" Type="http://schemas.openxmlformats.org/officeDocument/2006/relationships/hyperlink" Target="http://www.globalni-cteni.cz/project/images/verejne/skola_hracky/tuzka_text.jpg" TargetMode="External"/><Relationship Id="rId10" Type="http://schemas.openxmlformats.org/officeDocument/2006/relationships/hyperlink" Target="http://www.globalni-cteni.cz/project/images/verejne/dopravni_prostredky/auto_text.jpg" TargetMode="External"/><Relationship Id="rId4" Type="http://schemas.openxmlformats.org/officeDocument/2006/relationships/hyperlink" Target="http://www.globalni-cteni.cz/project/images/verejne/skola_hracky/skola_text.jpg" TargetMode="External"/><Relationship Id="rId9" Type="http://schemas.openxmlformats.org/officeDocument/2006/relationships/hyperlink" Target="http://www.globalni-cteni.cz/project/images/verejne/moje_rodina/deda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000100" y="4286256"/>
            <a:ext cx="7406640" cy="1472184"/>
          </a:xfrm>
        </p:spPr>
        <p:txBody>
          <a:bodyPr>
            <a:noAutofit/>
          </a:bodyPr>
          <a:lstStyle/>
          <a:p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školy: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Speciální základní škola,Louny,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Poděbradova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640,příspěvková organizace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Autor: 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Mgr.TAŤÁNA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RADIMSKÁ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materiálu: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VY_32_INOVACE_15_II.JKGM_ALTERNATIVNÍ 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GLOBÁLNÍ– </a:t>
            </a:r>
            <a:r>
              <a:rPr lang="cs-CZ" sz="2400" cap="all" dirty="0" smtClean="0">
                <a:effectLst>
                  <a:reflection blurRad="12700" stA="48000" endA="300" endPos="55000" dir="5400000" sy="-90000" algn="bl" rotWithShape="0"/>
                </a:effectLst>
              </a:rPr>
              <a:t>A</a:t>
            </a:r>
            <a:br>
              <a:rPr lang="cs-CZ" sz="2400" cap="all" dirty="0" smtClean="0"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dirty="0" smtClean="0">
                <a:solidFill>
                  <a:schemeClr val="tx1"/>
                </a:solidFill>
              </a:rPr>
              <a:t>ČÍSLO PROJEKTU: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1604" y="357166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Cílem je stimulace rozvoje zrakového vnímání, verbálního myšlení, záměrné pozornosti a komunikačních dovedností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Prezentace na interaktivní tabuli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Pomůcky: interaktivní pero, fixy na interaktivní tabuli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Metodické pokyny: žáci pomocí obrázků vyvozují a procvičují písmeno     . Opisují a doplňují písmeno a slova na interaktivní tabuli a v pracovním listě. Pomocí obrázků čtou jednoduché věty.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7686" y="4929198"/>
            <a:ext cx="35137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aut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857232"/>
            <a:ext cx="1214446" cy="1574282"/>
          </a:xfrm>
          <a:prstGeom prst="rect">
            <a:avLst/>
          </a:prstGeom>
        </p:spPr>
      </p:pic>
      <p:pic>
        <p:nvPicPr>
          <p:cNvPr id="6" name="Obrázek 5" descr="autobu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694" y="714356"/>
            <a:ext cx="1267514" cy="1643074"/>
          </a:xfrm>
          <a:prstGeom prst="rect">
            <a:avLst/>
          </a:prstGeom>
        </p:spPr>
      </p:pic>
      <p:pic>
        <p:nvPicPr>
          <p:cNvPr id="1028" name="Picture 4" descr="C:\Documents and Settings\Láďa\Local Settings\Temporary Internet Files\Content.IE5\CN8USW10\MC9003407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2857496"/>
            <a:ext cx="1500198" cy="1240447"/>
          </a:xfrm>
          <a:prstGeom prst="rect">
            <a:avLst/>
          </a:prstGeom>
          <a:noFill/>
        </p:spPr>
      </p:pic>
      <p:pic>
        <p:nvPicPr>
          <p:cNvPr id="1029" name="Picture 5" descr="C:\Documents and Settings\Láďa\Local Settings\Temporary Internet Files\Content.IE5\E4IAGOOM\MC9003965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14414" y="5000636"/>
            <a:ext cx="1389429" cy="1506225"/>
          </a:xfrm>
          <a:prstGeom prst="rect">
            <a:avLst/>
          </a:prstGeom>
          <a:noFill/>
        </p:spPr>
      </p:pic>
      <p:pic>
        <p:nvPicPr>
          <p:cNvPr id="1030" name="Picture 6" descr="C:\Documents and Settings\Láďa\Local Settings\Temporary Internet Files\Content.IE5\E4IAGOOM\MC90033126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2714620"/>
            <a:ext cx="1368619" cy="1268337"/>
          </a:xfrm>
          <a:prstGeom prst="rect">
            <a:avLst/>
          </a:prstGeom>
          <a:noFill/>
        </p:spPr>
      </p:pic>
      <p:pic>
        <p:nvPicPr>
          <p:cNvPr id="1031" name="Picture 7" descr="C:\Documents and Settings\Láďa\Local Settings\Temporary Internet Files\Content.IE5\87422H25\MC90003047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14942" y="4643446"/>
            <a:ext cx="1207693" cy="198570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14282" y="142852"/>
            <a:ext cx="79541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114298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AUTO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86050" y="321468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ANTÉNA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43174" y="5357826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AKTOVKA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58016" y="1214422"/>
            <a:ext cx="2285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AUTOBUS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58016" y="3143248"/>
            <a:ext cx="2285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ANGREŠT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5140" y="5072074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ANDULKA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m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099" y="428604"/>
            <a:ext cx="1432843" cy="1857388"/>
          </a:xfrm>
          <a:prstGeom prst="rect">
            <a:avLst/>
          </a:prstGeom>
        </p:spPr>
      </p:pic>
      <p:pic>
        <p:nvPicPr>
          <p:cNvPr id="5" name="Obrázek 4" descr="bab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100" y="2500306"/>
            <a:ext cx="1500189" cy="1944689"/>
          </a:xfrm>
          <a:prstGeom prst="rect">
            <a:avLst/>
          </a:prstGeom>
        </p:spPr>
      </p:pic>
      <p:pic>
        <p:nvPicPr>
          <p:cNvPr id="6" name="Obrázek 5" descr="tat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00" y="4714884"/>
            <a:ext cx="1500189" cy="1944689"/>
          </a:xfrm>
          <a:prstGeom prst="rect">
            <a:avLst/>
          </a:prstGeom>
        </p:spPr>
      </p:pic>
      <p:pic>
        <p:nvPicPr>
          <p:cNvPr id="7" name="Obrázek 6" descr="ded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2066" y="500042"/>
            <a:ext cx="1357322" cy="1759491"/>
          </a:xfrm>
          <a:prstGeom prst="rect">
            <a:avLst/>
          </a:prstGeom>
        </p:spPr>
      </p:pic>
      <p:pic>
        <p:nvPicPr>
          <p:cNvPr id="8" name="Obrázek 7" descr="tuzk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3504" y="2714620"/>
            <a:ext cx="1263423" cy="1637771"/>
          </a:xfrm>
          <a:prstGeom prst="rect">
            <a:avLst/>
          </a:prstGeom>
        </p:spPr>
      </p:pic>
      <p:pic>
        <p:nvPicPr>
          <p:cNvPr id="9" name="Obrázek 8" descr="skol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4942" y="4786322"/>
            <a:ext cx="1432824" cy="185736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714612" y="1000108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smtClean="0"/>
              <a:t>MÁMA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000372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BABI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286388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TÁTA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5140" y="1071546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DĚDA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00826" y="3143248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TUŽKA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86578" y="535782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ŠKOLA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6248" y="2857496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aut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36" y="571480"/>
            <a:ext cx="1214446" cy="1574282"/>
          </a:xfrm>
          <a:prstGeom prst="rect">
            <a:avLst/>
          </a:prstGeom>
        </p:spPr>
      </p:pic>
      <p:pic>
        <p:nvPicPr>
          <p:cNvPr id="6" name="Obrázek 5" descr="autobu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3570" y="500042"/>
            <a:ext cx="1267514" cy="1643074"/>
          </a:xfrm>
          <a:prstGeom prst="rect">
            <a:avLst/>
          </a:prstGeom>
        </p:spPr>
      </p:pic>
      <p:pic>
        <p:nvPicPr>
          <p:cNvPr id="7" name="Obrázek 6" descr="skol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446" y="4714884"/>
            <a:ext cx="1432824" cy="1857364"/>
          </a:xfrm>
          <a:prstGeom prst="rect">
            <a:avLst/>
          </a:prstGeom>
        </p:spPr>
      </p:pic>
      <p:pic>
        <p:nvPicPr>
          <p:cNvPr id="8" name="Picture 5" descr="C:\Documents and Settings\Láďa\Local Settings\Temporary Internet Files\Content.IE5\E4IAGOOM\MC9003965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36" y="5072074"/>
            <a:ext cx="1389429" cy="1506225"/>
          </a:xfrm>
          <a:prstGeom prst="rect">
            <a:avLst/>
          </a:prstGeom>
          <a:noFill/>
        </p:spPr>
      </p:pic>
      <p:pic>
        <p:nvPicPr>
          <p:cNvPr id="9" name="Obrázek 8" descr="ded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0298" y="2714620"/>
            <a:ext cx="1357322" cy="1759491"/>
          </a:xfrm>
          <a:prstGeom prst="rect">
            <a:avLst/>
          </a:prstGeom>
        </p:spPr>
      </p:pic>
      <p:pic>
        <p:nvPicPr>
          <p:cNvPr id="10" name="Picture 4" descr="C:\Documents and Settings\Láďa\Local Settings\Temporary Internet Files\Content.IE5\CN8USW10\MC90034074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86446" y="2857496"/>
            <a:ext cx="1500198" cy="1240447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214810" y="642918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57686" y="5000636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2976" y="214290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ČTI:</a:t>
            </a:r>
            <a:endParaRPr lang="cs-CZ" sz="4000" b="1" dirty="0"/>
          </a:p>
        </p:txBody>
      </p:sp>
      <p:pic>
        <p:nvPicPr>
          <p:cNvPr id="1026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/>
          <a:lstStyle/>
          <a:p>
            <a:r>
              <a:rPr lang="cs-CZ" b="1" dirty="0" smtClean="0"/>
              <a:t>ČTI: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357686" y="2786058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7686" y="4929198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7686" y="928670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Obrázek 6" descr="bab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860" y="2571744"/>
            <a:ext cx="1500189" cy="1944689"/>
          </a:xfrm>
          <a:prstGeom prst="rect">
            <a:avLst/>
          </a:prstGeom>
        </p:spPr>
      </p:pic>
      <p:pic>
        <p:nvPicPr>
          <p:cNvPr id="8" name="Picture 7" descr="C:\Documents and Settings\Láďa\Local Settings\Temporary Internet Files\Content.IE5\87422H25\MC9000304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786058"/>
            <a:ext cx="1207693" cy="1985702"/>
          </a:xfrm>
          <a:prstGeom prst="rect">
            <a:avLst/>
          </a:prstGeom>
          <a:noFill/>
        </p:spPr>
      </p:pic>
      <p:pic>
        <p:nvPicPr>
          <p:cNvPr id="9" name="Obrázek 8" descr="mam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0298" y="642918"/>
            <a:ext cx="1432843" cy="1857388"/>
          </a:xfrm>
          <a:prstGeom prst="rect">
            <a:avLst/>
          </a:prstGeom>
        </p:spPr>
      </p:pic>
      <p:pic>
        <p:nvPicPr>
          <p:cNvPr id="10" name="Obrázek 9" descr="tat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0760" y="571480"/>
            <a:ext cx="1500189" cy="1944689"/>
          </a:xfrm>
          <a:prstGeom prst="rect">
            <a:avLst/>
          </a:prstGeom>
        </p:spPr>
      </p:pic>
      <p:pic>
        <p:nvPicPr>
          <p:cNvPr id="11" name="Obrázek 10" descr="tuzk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1736" y="4643446"/>
            <a:ext cx="1263423" cy="1637771"/>
          </a:xfrm>
          <a:prstGeom prst="rect">
            <a:avLst/>
          </a:prstGeom>
        </p:spPr>
      </p:pic>
      <p:pic>
        <p:nvPicPr>
          <p:cNvPr id="12" name="Picture 6" descr="C:\Documents and Settings\Láďa\Local Settings\Temporary Internet Files\Content.IE5\E4IAGOOM\MC90033126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929322" y="4929198"/>
            <a:ext cx="1368619" cy="1268337"/>
          </a:xfrm>
          <a:prstGeom prst="rect">
            <a:avLst/>
          </a:prstGeom>
          <a:noFill/>
        </p:spPr>
      </p:pic>
      <p:pic>
        <p:nvPicPr>
          <p:cNvPr id="13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6248" y="2857496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aut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36" y="571480"/>
            <a:ext cx="1214446" cy="1574282"/>
          </a:xfrm>
          <a:prstGeom prst="rect">
            <a:avLst/>
          </a:prstGeom>
        </p:spPr>
      </p:pic>
      <p:pic>
        <p:nvPicPr>
          <p:cNvPr id="6" name="Obrázek 5" descr="autobu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3570" y="500042"/>
            <a:ext cx="1267514" cy="1643074"/>
          </a:xfrm>
          <a:prstGeom prst="rect">
            <a:avLst/>
          </a:prstGeom>
        </p:spPr>
      </p:pic>
      <p:pic>
        <p:nvPicPr>
          <p:cNvPr id="7" name="Obrázek 6" descr="skol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446" y="4714884"/>
            <a:ext cx="1432824" cy="1857364"/>
          </a:xfrm>
          <a:prstGeom prst="rect">
            <a:avLst/>
          </a:prstGeom>
        </p:spPr>
      </p:pic>
      <p:pic>
        <p:nvPicPr>
          <p:cNvPr id="8" name="Picture 5" descr="C:\Documents and Settings\Láďa\Local Settings\Temporary Internet Files\Content.IE5\E4IAGOOM\MC9003965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36" y="5072074"/>
            <a:ext cx="1389429" cy="1506225"/>
          </a:xfrm>
          <a:prstGeom prst="rect">
            <a:avLst/>
          </a:prstGeom>
          <a:noFill/>
        </p:spPr>
      </p:pic>
      <p:pic>
        <p:nvPicPr>
          <p:cNvPr id="9" name="Obrázek 8" descr="ded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0298" y="2714620"/>
            <a:ext cx="1357322" cy="1759491"/>
          </a:xfrm>
          <a:prstGeom prst="rect">
            <a:avLst/>
          </a:prstGeom>
        </p:spPr>
      </p:pic>
      <p:pic>
        <p:nvPicPr>
          <p:cNvPr id="10" name="Picture 4" descr="C:\Documents and Settings\Láďa\Local Settings\Temporary Internet Files\Content.IE5\CN8USW10\MC90034074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86446" y="2857496"/>
            <a:ext cx="1500198" cy="1240447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214810" y="642918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57686" y="5000636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2976" y="214290"/>
            <a:ext cx="7572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ČTI A OBTAHUJ PÍSMENO    :</a:t>
            </a:r>
            <a:endParaRPr lang="cs-CZ" sz="4000" b="1" dirty="0"/>
          </a:p>
        </p:txBody>
      </p:sp>
      <p:pic>
        <p:nvPicPr>
          <p:cNvPr id="1026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7429520" y="14285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ČTI A OBTAHUJ PÍSMENO    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357686" y="3429000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7686" y="5288340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124" y="1500174"/>
            <a:ext cx="107433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Obrázek 6" descr="bab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860" y="3143248"/>
            <a:ext cx="1500189" cy="1944689"/>
          </a:xfrm>
          <a:prstGeom prst="rect">
            <a:avLst/>
          </a:prstGeom>
        </p:spPr>
      </p:pic>
      <p:pic>
        <p:nvPicPr>
          <p:cNvPr id="8" name="Picture 7" descr="C:\Documents and Settings\Láďa\Local Settings\Temporary Internet Files\Content.IE5\87422H25\MC9000304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3429000"/>
            <a:ext cx="1207693" cy="1985702"/>
          </a:xfrm>
          <a:prstGeom prst="rect">
            <a:avLst/>
          </a:prstGeom>
          <a:noFill/>
        </p:spPr>
      </p:pic>
      <p:pic>
        <p:nvPicPr>
          <p:cNvPr id="9" name="Obrázek 8" descr="mam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8860" y="1214422"/>
            <a:ext cx="1432843" cy="1857388"/>
          </a:xfrm>
          <a:prstGeom prst="rect">
            <a:avLst/>
          </a:prstGeom>
        </p:spPr>
      </p:pic>
      <p:pic>
        <p:nvPicPr>
          <p:cNvPr id="10" name="Obrázek 9" descr="tat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2198" y="1285860"/>
            <a:ext cx="1500189" cy="1944689"/>
          </a:xfrm>
          <a:prstGeom prst="rect">
            <a:avLst/>
          </a:prstGeom>
        </p:spPr>
      </p:pic>
      <p:pic>
        <p:nvPicPr>
          <p:cNvPr id="11" name="Obrázek 10" descr="tuzk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1736" y="5072074"/>
            <a:ext cx="1263423" cy="1637771"/>
          </a:xfrm>
          <a:prstGeom prst="rect">
            <a:avLst/>
          </a:prstGeom>
        </p:spPr>
      </p:pic>
      <p:pic>
        <p:nvPicPr>
          <p:cNvPr id="12" name="Picture 6" descr="C:\Documents and Settings\Láďa\Local Settings\Temporary Internet Files\Content.IE5\E4IAGOOM\MC90033126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5429264"/>
            <a:ext cx="1368619" cy="1268337"/>
          </a:xfrm>
          <a:prstGeom prst="rect">
            <a:avLst/>
          </a:prstGeom>
          <a:noFill/>
        </p:spPr>
      </p:pic>
      <p:pic>
        <p:nvPicPr>
          <p:cNvPr id="13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7143767" y="142852"/>
            <a:ext cx="64294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SPOJ SLOVA S OBRÁZKY:</a:t>
            </a:r>
            <a:endParaRPr lang="cs-CZ" b="1" dirty="0"/>
          </a:p>
        </p:txBody>
      </p:sp>
      <p:pic>
        <p:nvPicPr>
          <p:cNvPr id="4" name="Obrázek 3" descr="aut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1285860"/>
            <a:ext cx="1214446" cy="1574282"/>
          </a:xfrm>
          <a:prstGeom prst="rect">
            <a:avLst/>
          </a:prstGeom>
        </p:spPr>
      </p:pic>
      <p:pic>
        <p:nvPicPr>
          <p:cNvPr id="5" name="Obrázek 4" descr="autobu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38" y="3071810"/>
            <a:ext cx="1267514" cy="1643074"/>
          </a:xfrm>
          <a:prstGeom prst="rect">
            <a:avLst/>
          </a:prstGeom>
        </p:spPr>
      </p:pic>
      <p:pic>
        <p:nvPicPr>
          <p:cNvPr id="6" name="Obrázek 5" descr="ded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2976" y="4857760"/>
            <a:ext cx="1357322" cy="1759491"/>
          </a:xfrm>
          <a:prstGeom prst="rect">
            <a:avLst/>
          </a:prstGeom>
        </p:spPr>
      </p:pic>
      <p:pic>
        <p:nvPicPr>
          <p:cNvPr id="7" name="Picture 7" descr="C:\Documents and Settings\Láďa\Local Settings\Temporary Internet Files\Content.IE5\87422H25\MC90003047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1357298"/>
            <a:ext cx="1207693" cy="1985702"/>
          </a:xfrm>
          <a:prstGeom prst="rect">
            <a:avLst/>
          </a:prstGeom>
          <a:noFill/>
        </p:spPr>
      </p:pic>
      <p:pic>
        <p:nvPicPr>
          <p:cNvPr id="8" name="Picture 6" descr="C:\Documents and Settings\Láďa\Local Settings\Temporary Internet Files\Content.IE5\E4IAGOOM\MC90033126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5286388"/>
            <a:ext cx="1368619" cy="1268337"/>
          </a:xfrm>
          <a:prstGeom prst="rect">
            <a:avLst/>
          </a:prstGeom>
          <a:noFill/>
        </p:spPr>
      </p:pic>
      <p:pic>
        <p:nvPicPr>
          <p:cNvPr id="9" name="Obrázek 8" descr="tuzk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9454" y="3500438"/>
            <a:ext cx="1263423" cy="163777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43306" y="1348800"/>
            <a:ext cx="30003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DĚDA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ANGREŠT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ANDULKA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AUTO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AUTOBUS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TUŽKA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Documents and Settings\Láďa\Local Settings\Temporary Internet Files\Content.IE5\CN8USW10\MC9003407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3571876"/>
            <a:ext cx="1500198" cy="1240447"/>
          </a:xfrm>
          <a:prstGeom prst="rect">
            <a:avLst/>
          </a:prstGeom>
          <a:noFill/>
        </p:spPr>
      </p:pic>
      <p:pic>
        <p:nvPicPr>
          <p:cNvPr id="5" name="Obrázek 4" descr="skol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5206" y="5000636"/>
            <a:ext cx="1432824" cy="1857364"/>
          </a:xfrm>
          <a:prstGeom prst="rect">
            <a:avLst/>
          </a:prstGeom>
        </p:spPr>
      </p:pic>
      <p:pic>
        <p:nvPicPr>
          <p:cNvPr id="6" name="Picture 5" descr="C:\Documents and Settings\Láďa\Local Settings\Temporary Internet Files\Content.IE5\E4IAGOOM\MC9003965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3357562"/>
            <a:ext cx="1389429" cy="1506225"/>
          </a:xfrm>
          <a:prstGeom prst="rect">
            <a:avLst/>
          </a:prstGeom>
          <a:noFill/>
        </p:spPr>
      </p:pic>
      <p:pic>
        <p:nvPicPr>
          <p:cNvPr id="7" name="Obrázek 6" descr="bab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1538" y="4913311"/>
            <a:ext cx="1500189" cy="1944689"/>
          </a:xfrm>
          <a:prstGeom prst="rect">
            <a:avLst/>
          </a:prstGeom>
        </p:spPr>
      </p:pic>
      <p:pic>
        <p:nvPicPr>
          <p:cNvPr id="8" name="Obrázek 7" descr="mam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85852" y="1357298"/>
            <a:ext cx="1432843" cy="1857388"/>
          </a:xfrm>
          <a:prstGeom prst="rect">
            <a:avLst/>
          </a:prstGeom>
        </p:spPr>
      </p:pic>
      <p:pic>
        <p:nvPicPr>
          <p:cNvPr id="9" name="Obrázek 8" descr="tat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15206" y="1214422"/>
            <a:ext cx="1500189" cy="1944689"/>
          </a:xfrm>
          <a:prstGeom prst="rect">
            <a:avLst/>
          </a:prstGeom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/>
          <a:lstStyle/>
          <a:p>
            <a:r>
              <a:rPr lang="cs-CZ" b="1" dirty="0" smtClean="0"/>
              <a:t>SPOJ SLOVA S OBRÁZKY: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1934" y="1348800"/>
            <a:ext cx="257176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ŠKOLA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ANTÉNA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BABI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MÁMA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AKTOVKA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TÁTA</a:t>
            </a:r>
            <a:endParaRPr lang="cs-CZ" sz="3200" b="1" dirty="0"/>
          </a:p>
        </p:txBody>
      </p:sp>
      <p:pic>
        <p:nvPicPr>
          <p:cNvPr id="12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DOPIŠ PÍSMENO    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5786446" y="35716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aut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00" y="1142984"/>
            <a:ext cx="1357322" cy="1759492"/>
          </a:xfrm>
          <a:prstGeom prst="rect">
            <a:avLst/>
          </a:prstGeom>
        </p:spPr>
      </p:pic>
      <p:pic>
        <p:nvPicPr>
          <p:cNvPr id="6" name="Obrázek 5" descr="autobu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38" y="2928934"/>
            <a:ext cx="1428760" cy="1852097"/>
          </a:xfrm>
          <a:prstGeom prst="rect">
            <a:avLst/>
          </a:prstGeom>
        </p:spPr>
      </p:pic>
      <p:pic>
        <p:nvPicPr>
          <p:cNvPr id="7" name="Obrázek 6" descr="mam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538" y="4786322"/>
            <a:ext cx="1432843" cy="1857388"/>
          </a:xfrm>
          <a:prstGeom prst="rect">
            <a:avLst/>
          </a:prstGeom>
        </p:spPr>
      </p:pic>
      <p:pic>
        <p:nvPicPr>
          <p:cNvPr id="8" name="Picture 7" descr="C:\Documents and Settings\Láďa\Local Settings\Temporary Internet Files\Content.IE5\87422H25\MC90003047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1428736"/>
            <a:ext cx="1207693" cy="1985702"/>
          </a:xfrm>
          <a:prstGeom prst="rect">
            <a:avLst/>
          </a:prstGeom>
          <a:noFill/>
        </p:spPr>
      </p:pic>
      <p:pic>
        <p:nvPicPr>
          <p:cNvPr id="9" name="Obrázek 8" descr="tuzk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752" y="3429000"/>
            <a:ext cx="1263423" cy="1637771"/>
          </a:xfrm>
          <a:prstGeom prst="rect">
            <a:avLst/>
          </a:prstGeom>
        </p:spPr>
      </p:pic>
      <p:pic>
        <p:nvPicPr>
          <p:cNvPr id="10" name="Picture 6" descr="C:\Documents and Settings\Láďa\Local Settings\Temporary Internet Files\Content.IE5\E4IAGOOM\MC90033126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8" y="5357826"/>
            <a:ext cx="1368619" cy="126833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643174" y="164305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_UTO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71475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_UTOBUS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71736" y="5429264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M_M_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388" y="178592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_NDULK_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57950" y="3714752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TUŽK_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388" y="5786454"/>
            <a:ext cx="27146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_NGREŠT</a:t>
            </a:r>
            <a:endParaRPr lang="cs-CZ" sz="3200" b="1" dirty="0"/>
          </a:p>
        </p:txBody>
      </p:sp>
      <p:pic>
        <p:nvPicPr>
          <p:cNvPr id="17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DOPIŠ PÍSMENO     :</a:t>
            </a:r>
            <a:endParaRPr lang="cs-CZ" b="1" dirty="0"/>
          </a:p>
        </p:txBody>
      </p:sp>
      <p:pic>
        <p:nvPicPr>
          <p:cNvPr id="4" name="Obrázek 3" descr="ded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1357298"/>
            <a:ext cx="1357322" cy="175949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000760" y="35716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5" descr="C:\Documents and Settings\Láďa\Local Settings\Temporary Internet Files\Content.IE5\E4IAGOOM\MC9003965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3357562"/>
            <a:ext cx="1389429" cy="1506225"/>
          </a:xfrm>
          <a:prstGeom prst="rect">
            <a:avLst/>
          </a:prstGeom>
          <a:noFill/>
        </p:spPr>
      </p:pic>
      <p:pic>
        <p:nvPicPr>
          <p:cNvPr id="7" name="Obrázek 6" descr="bab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538" y="4913311"/>
            <a:ext cx="1500189" cy="1944689"/>
          </a:xfrm>
          <a:prstGeom prst="rect">
            <a:avLst/>
          </a:prstGeom>
        </p:spPr>
      </p:pic>
      <p:pic>
        <p:nvPicPr>
          <p:cNvPr id="8" name="Obrázek 7" descr="tat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9190" y="1214422"/>
            <a:ext cx="1500189" cy="1944689"/>
          </a:xfrm>
          <a:prstGeom prst="rect">
            <a:avLst/>
          </a:prstGeom>
        </p:spPr>
      </p:pic>
      <p:pic>
        <p:nvPicPr>
          <p:cNvPr id="9" name="Picture 4" descr="C:\Documents and Settings\Láďa\Local Settings\Temporary Internet Files\Content.IE5\CN8USW10\MC9003407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3571876"/>
            <a:ext cx="1500198" cy="1240447"/>
          </a:xfrm>
          <a:prstGeom prst="rect">
            <a:avLst/>
          </a:prstGeom>
          <a:noFill/>
        </p:spPr>
      </p:pic>
      <p:pic>
        <p:nvPicPr>
          <p:cNvPr id="10" name="Obrázek 9" descr="skol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3504" y="5000636"/>
            <a:ext cx="1432824" cy="185736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571736" y="171448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DĚD_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43702" y="5572140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ŠKOL_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1643050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T_T_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385762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_NTÉN_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43174" y="371475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_KTOVK_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14612" y="571501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B_BI</a:t>
            </a:r>
            <a:endParaRPr lang="cs-CZ" sz="3200" b="1" dirty="0"/>
          </a:p>
        </p:txBody>
      </p:sp>
      <p:pic>
        <p:nvPicPr>
          <p:cNvPr id="18" name="Picture 2" descr="C:\Documents and Settings\Láďa\Local Settings\Temporary Internet Files\Content.IE5\E4IAGOOM\MC9004332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586294"/>
            <a:ext cx="2271706" cy="2271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i="1" dirty="0" smtClean="0">
                <a:hlinkClick r:id="rId3"/>
              </a:rPr>
              <a:t>www.office.</a:t>
            </a:r>
            <a:r>
              <a:rPr lang="cs-CZ" i="1" dirty="0" err="1" smtClean="0">
                <a:hlinkClick r:id="rId3"/>
              </a:rPr>
              <a:t>microsoft.com</a:t>
            </a:r>
            <a:r>
              <a:rPr lang="cs-CZ" i="1" smtClean="0"/>
              <a:t> </a:t>
            </a:r>
            <a:r>
              <a:rPr lang="cs-CZ" smtClean="0"/>
              <a:t>  </a:t>
            </a:r>
            <a:r>
              <a:rPr lang="cs-CZ" dirty="0" smtClean="0"/>
              <a:t>obr.: </a:t>
            </a:r>
            <a:r>
              <a:rPr lang="cs-CZ" dirty="0" err="1" smtClean="0"/>
              <a:t>emotikona</a:t>
            </a:r>
            <a:r>
              <a:rPr lang="cs-CZ" dirty="0" smtClean="0"/>
              <a:t>, angrešt, aktovka,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skola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hracky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skola</a:t>
            </a:r>
            <a:r>
              <a:rPr lang="cs-CZ" dirty="0" smtClean="0">
                <a:hlinkClick r:id="rId4"/>
              </a:rPr>
              <a:t>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mic.jpg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globalni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cteni.cz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project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verejne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skola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hracky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tuzka</a:t>
            </a:r>
            <a:r>
              <a:rPr lang="cs-CZ" dirty="0" smtClean="0">
                <a:hlinkClick r:id="rId5"/>
              </a:rPr>
              <a:t>_text.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tuzka.jpg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/moje_rodina/mama_text.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 mama.</a:t>
            </a:r>
            <a:r>
              <a:rPr lang="cs-CZ" dirty="0" err="1" smtClean="0"/>
              <a:t>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/moje_rodina/</a:t>
            </a:r>
            <a:r>
              <a:rPr lang="cs-CZ" dirty="0" err="1" smtClean="0">
                <a:hlinkClick r:id="rId7"/>
              </a:rPr>
              <a:t>tata</a:t>
            </a:r>
            <a:r>
              <a:rPr lang="cs-CZ" dirty="0" smtClean="0">
                <a:hlinkClick r:id="rId7"/>
              </a:rPr>
              <a:t>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tata.jpg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globalni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cteni.cz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project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verejne</a:t>
            </a:r>
            <a:r>
              <a:rPr lang="cs-CZ" dirty="0" smtClean="0">
                <a:hlinkClick r:id="rId8"/>
              </a:rPr>
              <a:t>/moje_rodina/babi_text.</a:t>
            </a:r>
            <a:r>
              <a:rPr lang="cs-CZ" dirty="0" err="1" smtClean="0">
                <a:hlinkClick r:id="rId8"/>
              </a:rPr>
              <a:t>jpg</a:t>
            </a:r>
            <a:r>
              <a:rPr lang="cs-CZ" dirty="0" smtClean="0"/>
              <a:t>  babi.</a:t>
            </a:r>
            <a:r>
              <a:rPr lang="cs-CZ" dirty="0" err="1" smtClean="0"/>
              <a:t>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globalni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cteni.cz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project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verejne</a:t>
            </a:r>
            <a:r>
              <a:rPr lang="cs-CZ" dirty="0" smtClean="0">
                <a:hlinkClick r:id="rId9"/>
              </a:rPr>
              <a:t>/moje_rodina/</a:t>
            </a:r>
            <a:r>
              <a:rPr lang="cs-CZ" dirty="0" err="1" smtClean="0">
                <a:hlinkClick r:id="rId9"/>
              </a:rPr>
              <a:t>deda</a:t>
            </a:r>
            <a:r>
              <a:rPr lang="cs-CZ" dirty="0" smtClean="0">
                <a:hlinkClick r:id="rId9"/>
              </a:rPr>
              <a:t>_text.</a:t>
            </a:r>
            <a:r>
              <a:rPr lang="cs-CZ" dirty="0" err="1" smtClean="0">
                <a:hlinkClick r:id="rId9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deda.jpg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globalni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cteni.cz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project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verejne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dopravni</a:t>
            </a:r>
            <a:r>
              <a:rPr lang="cs-CZ" dirty="0" smtClean="0">
                <a:hlinkClick r:id="rId10"/>
              </a:rPr>
              <a:t>_</a:t>
            </a:r>
            <a:r>
              <a:rPr lang="cs-CZ" dirty="0" err="1" smtClean="0">
                <a:hlinkClick r:id="rId10"/>
              </a:rPr>
              <a:t>prostredky</a:t>
            </a:r>
            <a:r>
              <a:rPr lang="cs-CZ" dirty="0" smtClean="0">
                <a:hlinkClick r:id="rId10"/>
              </a:rPr>
              <a:t>/auto_text.</a:t>
            </a:r>
            <a:r>
              <a:rPr lang="cs-CZ" dirty="0" err="1" smtClean="0">
                <a:hlinkClick r:id="rId10"/>
              </a:rPr>
              <a:t>jpg</a:t>
            </a:r>
            <a:r>
              <a:rPr lang="cs-CZ" dirty="0" smtClean="0"/>
              <a:t>  auto.</a:t>
            </a:r>
            <a:r>
              <a:rPr lang="cs-CZ" dirty="0" err="1" smtClean="0"/>
              <a:t>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globalni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cteni.cz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project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verejne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dopravni</a:t>
            </a:r>
            <a:r>
              <a:rPr lang="cs-CZ" dirty="0" smtClean="0">
                <a:hlinkClick r:id="rId11"/>
              </a:rPr>
              <a:t>_</a:t>
            </a:r>
            <a:r>
              <a:rPr lang="cs-CZ" dirty="0" err="1" smtClean="0">
                <a:hlinkClick r:id="rId11"/>
              </a:rPr>
              <a:t>prostredky</a:t>
            </a:r>
            <a:r>
              <a:rPr lang="cs-CZ" dirty="0" smtClean="0">
                <a:hlinkClick r:id="rId11"/>
              </a:rPr>
              <a:t>/autobus_text.</a:t>
            </a:r>
            <a:r>
              <a:rPr lang="cs-CZ" dirty="0" err="1" smtClean="0">
                <a:hlinkClick r:id="rId11"/>
              </a:rPr>
              <a:t>jpg</a:t>
            </a:r>
            <a:r>
              <a:rPr lang="cs-CZ" dirty="0" smtClean="0"/>
              <a:t>  autobus.</a:t>
            </a:r>
            <a:r>
              <a:rPr lang="cs-CZ" dirty="0" err="1" smtClean="0"/>
              <a:t>jpg</a:t>
            </a:r>
            <a:r>
              <a:rPr lang="cs-CZ" dirty="0" smtClean="0"/>
              <a:t> andulka</a:t>
            </a:r>
            <a:r>
              <a:rPr lang="en-US" dirty="0" smtClean="0"/>
              <a:t> [ cit. 2012 – 08 – 01 ]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60</TotalTime>
  <Words>368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Název školy: Speciální základní škola,Louny, Poděbradova 640,příspěvková organizace Autor:  Mgr.TAŤÁNA RADIMSKÁ Název materiálu: VY_32_INOVACE_15_II.JKGM_ALTERNATIVNÍ VÝUKA ČTENÍ S VYUŽITÍM GLOBÁLNÍ– A ČÍSLO PROJEKTU: CZ.1.07/1.4.00/21.3407 </vt:lpstr>
      <vt:lpstr>ANOTACE</vt:lpstr>
      <vt:lpstr>Snímek 3</vt:lpstr>
      <vt:lpstr>Snímek 4</vt:lpstr>
      <vt:lpstr>Snímek 5</vt:lpstr>
      <vt:lpstr>ČTI:</vt:lpstr>
      <vt:lpstr>Snímek 7</vt:lpstr>
      <vt:lpstr>ČTI A OBTAHUJ PÍSMENO    :</vt:lpstr>
      <vt:lpstr>SPOJ SLOVA S OBRÁZKY:</vt:lpstr>
      <vt:lpstr>SPOJ SLOVA S OBRÁZKY:</vt:lpstr>
      <vt:lpstr>DOPIŠ PÍSMENO    :</vt:lpstr>
      <vt:lpstr>DOPIŠ PÍSMENO     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VY_32_INOVACE_01_ALTERNATIVNÍ VÝUKA ČTENÍ S VYUŽITÍM GLOBÁLNÍ METODY PRO 1. STUPEŇ Speciální školy - A</dc:title>
  <dc:creator>Magda Radimová</dc:creator>
  <cp:lastModifiedBy>Magda Radimová</cp:lastModifiedBy>
  <cp:revision>12</cp:revision>
  <dcterms:created xsi:type="dcterms:W3CDTF">2012-08-06T10:50:28Z</dcterms:created>
  <dcterms:modified xsi:type="dcterms:W3CDTF">2012-10-09T19:44:50Z</dcterms:modified>
</cp:coreProperties>
</file>