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0"/>
  </p:notesMasterIdLst>
  <p:sldIdLst>
    <p:sldId id="256" r:id="rId2"/>
    <p:sldId id="263" r:id="rId3"/>
    <p:sldId id="257" r:id="rId4"/>
    <p:sldId id="258" r:id="rId5"/>
    <p:sldId id="259" r:id="rId6"/>
    <p:sldId id="260" r:id="rId7"/>
    <p:sldId id="262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49604168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VY_32_INOVACE_07_A_01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Stejnosměrný proud a Elektrochemie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Elektrický zdroj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ELEKTRICKÝ ZDROJ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Elektrický zdroj 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zařízení, které mezi dvěma místy vytváří a trvale udržuje el. napětí a to působením vnějších neelektrických příčin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Např. přeměnou mechanické energie, světelného záření, chemickou reakcí.</a:t>
            </a: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521804" y="4725144"/>
            <a:ext cx="8100392" cy="1601841"/>
            <a:chOff x="395536" y="4725144"/>
            <a:chExt cx="8100392" cy="1601841"/>
          </a:xfrm>
        </p:grpSpPr>
        <p:pic>
          <p:nvPicPr>
            <p:cNvPr id="5" name="Obrázek 4" descr="DSC_0019.JPG"/>
            <p:cNvPicPr>
              <a:picLocks noChangeAspect="1"/>
            </p:cNvPicPr>
            <p:nvPr/>
          </p:nvPicPr>
          <p:blipFill>
            <a:blip r:embed="rId2" cstate="print"/>
            <a:srcRect l="17914"/>
            <a:stretch>
              <a:fillRect/>
            </a:stretch>
          </p:blipFill>
          <p:spPr>
            <a:xfrm>
              <a:off x="6516216" y="4725144"/>
              <a:ext cx="1979712" cy="1601841"/>
            </a:xfrm>
            <a:prstGeom prst="rect">
              <a:avLst/>
            </a:prstGeom>
          </p:spPr>
        </p:pic>
        <p:pic>
          <p:nvPicPr>
            <p:cNvPr id="6" name="Obrázek 5" descr="DSC_0012.JPG"/>
            <p:cNvPicPr>
              <a:picLocks noChangeAspect="1"/>
            </p:cNvPicPr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995936" y="4725144"/>
              <a:ext cx="2411760" cy="1601841"/>
            </a:xfrm>
            <a:prstGeom prst="rect">
              <a:avLst/>
            </a:prstGeom>
          </p:spPr>
        </p:pic>
        <p:pic>
          <p:nvPicPr>
            <p:cNvPr id="9" name="Obrázek 8" descr="DSC_0015.JPG"/>
            <p:cNvPicPr>
              <a:picLocks noChangeAspect="1"/>
            </p:cNvPicPr>
            <p:nvPr/>
          </p:nvPicPr>
          <p:blipFill>
            <a:blip r:embed="rId4" cstate="print"/>
            <a:srcRect l="5971" r="13415"/>
            <a:stretch>
              <a:fillRect/>
            </a:stretch>
          </p:blipFill>
          <p:spPr>
            <a:xfrm>
              <a:off x="1979712" y="4725144"/>
              <a:ext cx="1944216" cy="1601841"/>
            </a:xfrm>
            <a:prstGeom prst="rect">
              <a:avLst/>
            </a:prstGeom>
          </p:spPr>
        </p:pic>
        <p:pic>
          <p:nvPicPr>
            <p:cNvPr id="10" name="Obrázek 9" descr="DSC_0016.JPG"/>
            <p:cNvPicPr>
              <a:picLocks noChangeAspect="1"/>
            </p:cNvPicPr>
            <p:nvPr/>
          </p:nvPicPr>
          <p:blipFill>
            <a:blip r:embed="rId5" cstate="print"/>
            <a:srcRect l="26872" r="10429"/>
            <a:stretch>
              <a:fillRect/>
            </a:stretch>
          </p:blipFill>
          <p:spPr>
            <a:xfrm>
              <a:off x="395536" y="4725144"/>
              <a:ext cx="1512168" cy="1601841"/>
            </a:xfrm>
            <a:prstGeom prst="rect">
              <a:avLst/>
            </a:prstGeom>
          </p:spPr>
        </p:pic>
      </p:grp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Jako zdroje el. energie se používají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generátory, akumulátory a galvanické články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Místa mezi nimiž zdroj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udržuje napětí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se nazývají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póly (svorky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)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Jedna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svorka je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kladná (+)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a druhá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záporná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(-)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Napětí mezi svorkami zdroje nazýváme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svorkové napětí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ELEKTRICKÝ ZDROJ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201622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Směr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napětí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od kladné svorky k záporné.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Zjistíme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– li směr napětí na zdroji, určíme tím kladnou a zápornou svorku zdroje, tj. stanovíme polaritu svorek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ELEKTRICKÝ ZDROJ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pic>
        <p:nvPicPr>
          <p:cNvPr id="6" name="Obrázek 5" descr="DSC_002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4077072"/>
            <a:ext cx="3491880" cy="2319234"/>
          </a:xfrm>
          <a:prstGeom prst="rect">
            <a:avLst/>
          </a:prstGeom>
        </p:spPr>
      </p:pic>
      <p:pic>
        <p:nvPicPr>
          <p:cNvPr id="8" name="Obrázek 7" descr="DSC_0022.JPG"/>
          <p:cNvPicPr>
            <a:picLocks noChangeAspect="1"/>
          </p:cNvPicPr>
          <p:nvPr/>
        </p:nvPicPr>
        <p:blipFill>
          <a:blip r:embed="rId3" cstate="print"/>
          <a:srcRect r="25762"/>
          <a:stretch>
            <a:fillRect/>
          </a:stretch>
        </p:blipFill>
        <p:spPr>
          <a:xfrm>
            <a:off x="4644008" y="4077072"/>
            <a:ext cx="2592288" cy="2319234"/>
          </a:xfrm>
          <a:prstGeom prst="rect">
            <a:avLst/>
          </a:prstGeom>
        </p:spPr>
      </p:pic>
      <p:cxnSp>
        <p:nvCxnSpPr>
          <p:cNvPr id="11" name="Přímá spojovací šipka 10"/>
          <p:cNvCxnSpPr/>
          <p:nvPr/>
        </p:nvCxnSpPr>
        <p:spPr>
          <a:xfrm flipV="1">
            <a:off x="1907704" y="4437112"/>
            <a:ext cx="720080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619672" y="4653136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71800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 flipV="1">
            <a:off x="6012160" y="4437112"/>
            <a:ext cx="504056" cy="28803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724128" y="458112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88224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cxnSp>
        <p:nvCxnSpPr>
          <p:cNvPr id="19" name="Přímá spojovací šipka 18"/>
          <p:cNvCxnSpPr/>
          <p:nvPr/>
        </p:nvCxnSpPr>
        <p:spPr>
          <a:xfrm flipH="1">
            <a:off x="5148064" y="5085184"/>
            <a:ext cx="288032" cy="216024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5364088" y="494116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004048" y="5157192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79712" y="4221088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40152" y="422108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baseline="-25000" dirty="0" smtClean="0"/>
              <a:t>1</a:t>
            </a:r>
            <a:endParaRPr lang="cs-CZ" baseline="-25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004048" y="47971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r>
              <a:rPr lang="cs-CZ" baseline="-25000" dirty="0" smtClean="0"/>
              <a:t>2</a:t>
            </a:r>
            <a:endParaRPr lang="cs-CZ" baseline="-250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Jakými způsoby je možné udržovat el. napětí na svorkách zdroje?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Jaká zařízení se používají jako zdroje el. energie?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směr napětí na svorkách zdroje?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ELEKTRICKÝ ZDROJ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napětí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power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supply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zdroj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positive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terminal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kladná svorka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negative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terminal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záporná svorka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ELEKTRICKÝ ZDROJ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272</Words>
  <Application>Microsoft Office PowerPoint</Application>
  <PresentationFormat>Předvádění na obrazovce (4:3)</PresentationFormat>
  <Paragraphs>73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ELEKTRICKÝ ZDROJ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SOŠ a 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NEPOKOJ Lukáš</cp:lastModifiedBy>
  <cp:revision>50</cp:revision>
  <dcterms:created xsi:type="dcterms:W3CDTF">2012-05-16T10:04:36Z</dcterms:created>
  <dcterms:modified xsi:type="dcterms:W3CDTF">2012-10-06T15:18:11Z</dcterms:modified>
</cp:coreProperties>
</file>