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67" r:id="rId5"/>
    <p:sldId id="26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80023" cy="180023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4D8DEE8-7A87-4E01-8ADE-4C49CDD43F74}" type="datetime1">
              <a:rPr lang="en-US" smtClean="0"/>
              <a:pPr/>
              <a:t>8/28/2012</a:t>
            </a:fld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algn="r"/>
            <a:fld id="{F7886C9C-DC18-4195-8FD5-A50AA931D419}" type="slidenum">
              <a:rPr lang="en-US" smtClean="0"/>
              <a:pPr algn="r"/>
              <a:t>‹#›</a:t>
            </a:fld>
            <a:endParaRPr lang="en-US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4A8BBF0-342D-409A-9C0A-B1B451E92883}" type="datetime1">
              <a:rPr lang="en-US" smtClean="0"/>
              <a:pPr/>
              <a:t>8/28/2012</a:t>
            </a:fld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algn="r"/>
            <a:fld id="{F7886C9C-DC18-4195-8FD5-A50AA931D419}" type="slidenum">
              <a:rPr lang="en-US" smtClean="0"/>
              <a:pPr algn="r"/>
              <a:t>‹#›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DA190-4BDC-4D39-B5BB-A14B3E8B1B3D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D52F2-9B11-4FC0-9217-7D20B3AC9849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13737-8506-438E-ABC0-0BE7E06DCCA6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D58AA-1C84-40C9-BFEE-631CCB17636C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542C1-4E96-413B-B72E-6C4B39D85C9D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7886C9C-DC18-4195-8FD5-A50AA931D41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2AA2-D442-471A-9D69-80392E1E581D}" type="datetime1">
              <a:rPr lang="en-US" smtClean="0"/>
              <a:pPr/>
              <a:t>8/28/2012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F9461-E3EB-40CD-B93F-E5CBBBD8E0BA}" type="datetimeFigureOut">
              <a:rPr lang="en-US" smtClean="0"/>
              <a:pPr/>
              <a:t>8/28/2012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7543-9AAE-4E9F-B28C-4FCCFD07D4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78FA3-38AD-400D-A4D2-18E8EF129E5F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7886C9C-DC18-4195-8FD5-A50AA931D41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EC43563C-D9B3-4432-B336-144C997D6215}" type="datetime1">
              <a:rPr lang="en-US" smtClean="0"/>
              <a:pPr/>
              <a:t>8/28/2012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pPr algn="r"/>
            <a:fld id="{F7886C9C-DC18-4195-8FD5-A50AA931D419}" type="slidenum">
              <a:rPr lang="en-US" smtClean="0"/>
              <a:pPr algn="r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hf hdr="0"/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1</a:t>
            </a:fld>
            <a:endParaRPr lang="en-US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74643228"/>
              </p:ext>
            </p:extLst>
          </p:nvPr>
        </p:nvGraphicFramePr>
        <p:xfrm>
          <a:off x="-26988" y="-203200"/>
          <a:ext cx="9683751" cy="726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Snímek" r:id="rId3" imgW="1947512" imgH="1460158" progId="PowerPoint.Slide.8">
                  <p:embed/>
                </p:oleObj>
              </mc:Choice>
              <mc:Fallback>
                <p:oleObj name="Snímek" r:id="rId3" imgW="1947512" imgH="1460158" progId="PowerPoint.Slide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6988" y="-203200"/>
                        <a:ext cx="9683751" cy="7264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61082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8DEE8-7A87-4E01-8ADE-4C49CDD43F74}" type="datetime1">
              <a:rPr lang="en-US" smtClean="0"/>
              <a:pPr/>
              <a:t>8/28/2012</a:t>
            </a:fld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F7886C9C-DC18-4195-8FD5-A50AA931D419}" type="slidenum">
              <a:rPr lang="en-US" smtClean="0"/>
              <a:pPr algn="r"/>
              <a:t>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 postupu kontroly sbíhavosti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0377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Laserové měřící zařízení</a:t>
            </a:r>
            <a:br>
              <a:rPr lang="cs-CZ" dirty="0" smtClean="0"/>
            </a:br>
            <a:r>
              <a:rPr lang="cs-CZ" dirty="0" smtClean="0"/>
              <a:t>pro kontrolu geometrie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03" t="5532" r="5128" b="7626"/>
          <a:stretch/>
        </p:blipFill>
        <p:spPr>
          <a:xfrm>
            <a:off x="497711" y="1700808"/>
            <a:ext cx="8148578" cy="4815068"/>
          </a:xfrm>
        </p:spPr>
      </p:pic>
      <p:sp>
        <p:nvSpPr>
          <p:cNvPr id="2" name="TextovéPole 1"/>
          <p:cNvSpPr txBox="1"/>
          <p:nvPr/>
        </p:nvSpPr>
        <p:spPr>
          <a:xfrm>
            <a:off x="7992437" y="6207950"/>
            <a:ext cx="74892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Foto autor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728318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756" y="1808793"/>
            <a:ext cx="7834488" cy="4406900"/>
          </a:xfrm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Montážní jáma a otočné plošiny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646806" y="5949322"/>
            <a:ext cx="748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>
                <a:solidFill>
                  <a:schemeClr val="bg1"/>
                </a:solidFill>
              </a:rPr>
              <a:t>Foto autor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8090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756" y="1808793"/>
            <a:ext cx="7834488" cy="4406900"/>
          </a:xfrm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vůlí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812414" y="5949322"/>
            <a:ext cx="74892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Foto autor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9816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Upevňování držáků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756" y="1844824"/>
            <a:ext cx="7834488" cy="4406900"/>
          </a:xfrm>
        </p:spPr>
      </p:pic>
      <p:sp>
        <p:nvSpPr>
          <p:cNvPr id="2" name="TextovéPole 1"/>
          <p:cNvSpPr txBox="1"/>
          <p:nvPr/>
        </p:nvSpPr>
        <p:spPr>
          <a:xfrm>
            <a:off x="7765751" y="6006234"/>
            <a:ext cx="74892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Foto autor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158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756" y="1844824"/>
            <a:ext cx="7834488" cy="4406900"/>
          </a:xfrm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Upevňování </a:t>
            </a:r>
            <a:r>
              <a:rPr lang="cs-CZ" dirty="0"/>
              <a:t>držáků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812414" y="5949322"/>
            <a:ext cx="74892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Foto autor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079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Montáž měřicích hlav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756" y="1781190"/>
            <a:ext cx="7834488" cy="4406900"/>
          </a:xfrm>
        </p:spPr>
      </p:pic>
      <p:sp>
        <p:nvSpPr>
          <p:cNvPr id="2" name="TextovéPole 1"/>
          <p:cNvSpPr txBox="1"/>
          <p:nvPr/>
        </p:nvSpPr>
        <p:spPr>
          <a:xfrm>
            <a:off x="7632391" y="5883124"/>
            <a:ext cx="74892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Foto autor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473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756" y="1910710"/>
            <a:ext cx="7834488" cy="4406900"/>
          </a:xfrm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Montáž měřicích hlav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812414" y="5949322"/>
            <a:ext cx="748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>
                <a:solidFill>
                  <a:schemeClr val="bg1"/>
                </a:solidFill>
              </a:rPr>
              <a:t>Foto autor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7198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456" y="1719263"/>
            <a:ext cx="7834488" cy="4406900"/>
          </a:xfrm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Seřizování sbíhavosti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632391" y="5826762"/>
            <a:ext cx="748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>
                <a:solidFill>
                  <a:schemeClr val="bg1"/>
                </a:solidFill>
              </a:rPr>
              <a:t>Foto autor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9847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756" y="1732272"/>
            <a:ext cx="7834488" cy="4406900"/>
          </a:xfrm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sbíhavosti</a:t>
            </a:r>
            <a:br>
              <a:rPr lang="cs-CZ" dirty="0" smtClean="0"/>
            </a:br>
            <a:r>
              <a:rPr lang="cs-CZ" dirty="0" smtClean="0"/>
              <a:t>pohled z jámy k monitoru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618366" y="5801362"/>
            <a:ext cx="748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>
                <a:solidFill>
                  <a:schemeClr val="bg1"/>
                </a:solidFill>
              </a:rPr>
              <a:t>Foto autor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8798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pPr marL="45720" indent="0">
              <a:buNone/>
            </a:pPr>
            <a:r>
              <a:rPr lang="cs-CZ" dirty="0"/>
              <a:t>PILÁRIK, Milan. </a:t>
            </a:r>
            <a:r>
              <a:rPr lang="cs-CZ" i="1" dirty="0"/>
              <a:t>Automobily I</a:t>
            </a:r>
            <a:r>
              <a:rPr lang="cs-CZ" dirty="0"/>
              <a:t>. Praha: Informatorium, 2000, ISBN 80 - 86073 - 64 - 5.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POŠTA, Josef a kol. </a:t>
            </a:r>
            <a:r>
              <a:rPr lang="cs-CZ" i="1" dirty="0"/>
              <a:t>Opravárenství a diagnostika</a:t>
            </a:r>
            <a:r>
              <a:rPr lang="cs-CZ" dirty="0"/>
              <a:t>. Praha: Informatorium, 2002, ISBN 80-86073-88-2.</a:t>
            </a:r>
          </a:p>
          <a:p>
            <a:pPr marL="45720" indent="0">
              <a:buNone/>
            </a:pPr>
            <a:r>
              <a:rPr lang="cs-CZ" dirty="0"/>
              <a:t>MOTEJL, Vladimír; HOŘEJŠ, Karel a kol. </a:t>
            </a:r>
            <a:r>
              <a:rPr lang="cs-CZ" i="1" dirty="0"/>
              <a:t>Učebnice pro řidiče a opraváře automobilů</a:t>
            </a:r>
            <a:r>
              <a:rPr lang="cs-CZ" dirty="0"/>
              <a:t>. Brno: </a:t>
            </a:r>
            <a:r>
              <a:rPr lang="cs-CZ" dirty="0" err="1"/>
              <a:t>Littera</a:t>
            </a:r>
            <a:r>
              <a:rPr lang="cs-CZ" dirty="0"/>
              <a:t>, 1998, ISBN 80 - 85763 - 00 - 1. </a:t>
            </a:r>
          </a:p>
          <a:p>
            <a:pPr marL="45720" indent="0">
              <a:buNone/>
            </a:pPr>
            <a:r>
              <a:rPr lang="cs-CZ" dirty="0"/>
              <a:t>GSCHEIDLE, Rolf a kol. </a:t>
            </a:r>
            <a:r>
              <a:rPr lang="cs-CZ" i="1" dirty="0"/>
              <a:t>Příručka pro automechanika</a:t>
            </a:r>
            <a:r>
              <a:rPr lang="cs-CZ" dirty="0"/>
              <a:t>. Praha: Europa - Sobotáles, 2007, ISBN 978 - 80 - 86706 - 17 - 7. </a:t>
            </a:r>
          </a:p>
          <a:p>
            <a:pPr marL="45720" indent="0">
              <a:buNone/>
            </a:pPr>
            <a:r>
              <a:rPr lang="cs-CZ" dirty="0"/>
              <a:t>Časopisy </a:t>
            </a:r>
            <a:r>
              <a:rPr lang="cs-CZ" i="1" dirty="0" err="1" smtClean="0"/>
              <a:t>Autoexpert</a:t>
            </a:r>
            <a:r>
              <a:rPr lang="cs-CZ" smtClean="0"/>
              <a:t> ročníky </a:t>
            </a:r>
            <a:r>
              <a:rPr lang="cs-CZ" dirty="0"/>
              <a:t>1997 - 2012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77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rid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Grid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Grid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32</TotalTime>
  <Words>180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Grid</vt:lpstr>
      <vt:lpstr>Snímek aplikace Microsoft PowerPoint</vt:lpstr>
      <vt:lpstr>Prezentace aplikace PowerPoint</vt:lpstr>
      <vt:lpstr>Ukázka postupu kontroly sbíhavosti</vt:lpstr>
      <vt:lpstr>Laserové měřící zařízení pro kontrolu geometrie</vt:lpstr>
      <vt:lpstr>Montážní jáma a otočné plošiny</vt:lpstr>
      <vt:lpstr>Kontrola vůlí</vt:lpstr>
      <vt:lpstr>Upevňování držáků</vt:lpstr>
      <vt:lpstr>Upevňování držáků</vt:lpstr>
      <vt:lpstr>Montáž měřicích hlav</vt:lpstr>
      <vt:lpstr>Montáž měřicích hlav</vt:lpstr>
      <vt:lpstr>Seřizování sbíhavosti</vt:lpstr>
      <vt:lpstr>Nastavení sbíhavosti pohled z jámy k monitoru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Skácelík</dc:creator>
  <cp:lastModifiedBy>Jiří Skácelík</cp:lastModifiedBy>
  <cp:revision>5</cp:revision>
  <dcterms:created xsi:type="dcterms:W3CDTF">2012-08-26T07:34:21Z</dcterms:created>
  <dcterms:modified xsi:type="dcterms:W3CDTF">2012-08-28T16:22:34Z</dcterms:modified>
</cp:coreProperties>
</file>