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64" r:id="rId2"/>
    <p:sldId id="263" r:id="rId3"/>
    <p:sldId id="257" r:id="rId4"/>
    <p:sldId id="266" r:id="rId5"/>
    <p:sldId id="258" r:id="rId6"/>
    <p:sldId id="259" r:id="rId7"/>
    <p:sldId id="260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09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216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216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144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599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3222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7098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9648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557539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VY_32_INOVACE_07_A_02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Stejnosměrný proud a Elektrochemie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Elektrický obvod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8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20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MIEZ, předmětu ELEKTROTECHNIKA,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</a:t>
            </a:r>
            <a:r>
              <a:rPr lang="cs-CZ" sz="16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výuku.</a:t>
            </a: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20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OBVOD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Spojíme – li obě svorky zdroje, mezi nimiž je napětí, vnější vodivou cestou (např. přes žárovku), žárovka začne svítit, tzn. žárovkou začne procházet elektrický proud.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900" y="3388812"/>
            <a:ext cx="3292380" cy="329238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4936012" y="5910851"/>
            <a:ext cx="100414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Arial" pitchFamily="34" charset="0"/>
                <a:cs typeface="Arial" pitchFamily="34" charset="0"/>
              </a:rPr>
              <a:t>ZDROJ</a:t>
            </a:r>
            <a:endParaRPr lang="cs-CZ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48064" y="3501008"/>
            <a:ext cx="123329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Arial" pitchFamily="34" charset="0"/>
                <a:cs typeface="Arial" pitchFamily="34" charset="0"/>
              </a:rPr>
              <a:t>ŽÁROVKA</a:t>
            </a:r>
            <a:endParaRPr lang="cs-CZ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526418" y="3988381"/>
            <a:ext cx="170987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Arial" pitchFamily="34" charset="0"/>
                <a:cs typeface="Arial" pitchFamily="34" charset="0"/>
              </a:rPr>
              <a:t>VODIVÁ CESTA</a:t>
            </a:r>
            <a:endParaRPr lang="cs-CZ" sz="1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OBVOD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726" y="1875427"/>
            <a:ext cx="4804548" cy="480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912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Zdroj stále odčerpává volné elektrony ze své kladné svorky a přemisťuje je vnitřní cestou na svorku zápornou.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Odtud proudí elektrony, působením elektrického pole mezi svorkami zdroje, vnější vodivou cestou zpět na kladnou svorku zdroje.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Tím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vzniká uzavřený elektrický obvod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OBVOD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76250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Proud ve vnějším </a:t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obvodu prochází </a:t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od kladné svorky </a:t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k záporné.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Uvnitř zdroje však</a:t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proud prochází od</a:t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záporné svorky ke </a:t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kladné!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OBVOD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132856"/>
            <a:ext cx="4546476" cy="454647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 vznikne uzavřený elektrický obvod?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Jaké základní prvky tvoří uzavřený elektrický obvod?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Jakým směrem prochází proud ve vnějším obvodu?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 …………………………………………………………...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OBVOD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electrical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circuit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elektrický obvod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closed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circuit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uzavřený elektrický obvod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current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elektrický proud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positive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terminal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kladná svorka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negative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terminal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záporná svorka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OBVOD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3633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271</Words>
  <Application>Microsoft Office PowerPoint</Application>
  <PresentationFormat>Předvádění na obrazovce (4:3)</PresentationFormat>
  <Paragraphs>72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ELEKTRICKÝ OBVOD</vt:lpstr>
      <vt:lpstr>ELEKTRICKÝ OBVOD</vt:lpstr>
      <vt:lpstr>ELEKTRICKÝ OBVOD</vt:lpstr>
      <vt:lpstr>ELEKTRICKÝ OBVOD</vt:lpstr>
      <vt:lpstr>ELEKTRICKÝ OBVOD</vt:lpstr>
      <vt:lpstr>ELEKTRICKÝ OBVOD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65</cp:revision>
  <dcterms:created xsi:type="dcterms:W3CDTF">2012-05-16T10:04:36Z</dcterms:created>
  <dcterms:modified xsi:type="dcterms:W3CDTF">2012-10-06T15:18:04Z</dcterms:modified>
</cp:coreProperties>
</file>