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72" r:id="rId2"/>
    <p:sldId id="263" r:id="rId3"/>
    <p:sldId id="273" r:id="rId4"/>
    <p:sldId id="269" r:id="rId5"/>
    <p:sldId id="274" r:id="rId6"/>
    <p:sldId id="275" r:id="rId7"/>
    <p:sldId id="260" r:id="rId8"/>
    <p:sldId id="266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5524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image" Target="../media/image9.jpeg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8.wmf"/><Relationship Id="rId5" Type="http://schemas.openxmlformats.org/officeDocument/2006/relationships/image" Target="../media/image5.w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3783889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>
                          <a:latin typeface="Arial" pitchFamily="34" charset="0"/>
                          <a:cs typeface="Times New Roman" pitchFamily="18" charset="0"/>
                        </a:rPr>
                        <a:t>Kirchhoffovy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 zákony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KIRCHHOFFOVY ZÁKONY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172819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složitější lineární obvody se skládají z většího počtu lineárních aktivních i pasivních prvků, které jsou vzájemně propojeny podle účelu a funkce obvodu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6" name="Obrázek 5" descr="obvo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3631219"/>
            <a:ext cx="4536504" cy="2895849"/>
          </a:xfrm>
          <a:prstGeom prst="rect">
            <a:avLst/>
          </a:prstGeom>
        </p:spPr>
      </p:pic>
      <p:sp>
        <p:nvSpPr>
          <p:cNvPr id="7" name="Zástupný symbol pro obsah 6"/>
          <p:cNvSpPr txBox="1">
            <a:spLocks/>
          </p:cNvSpPr>
          <p:nvPr/>
        </p:nvSpPr>
        <p:spPr>
          <a:xfrm>
            <a:off x="4788024" y="3717032"/>
            <a:ext cx="3898776" cy="28083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každý jednotlivý prvek je do obvodu zapojen dvěma svorkami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KIRCHHOFFOVY ZÁKONY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172819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uzel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spoj tří a více prvků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větev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– nerozvětvený úsek el. obvodu mezi dvěma uzly (uzly jsou v obvodu spojeny větvemi)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6" name="Obrázek 5" descr="obvo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3631219"/>
            <a:ext cx="4536504" cy="2895849"/>
          </a:xfrm>
          <a:prstGeom prst="rect">
            <a:avLst/>
          </a:prstGeom>
        </p:spPr>
      </p:pic>
      <p:sp>
        <p:nvSpPr>
          <p:cNvPr id="7" name="Zástupný symbol pro obsah 6"/>
          <p:cNvSpPr txBox="1">
            <a:spLocks/>
          </p:cNvSpPr>
          <p:nvPr/>
        </p:nvSpPr>
        <p:spPr>
          <a:xfrm>
            <a:off x="4499992" y="3717032"/>
            <a:ext cx="4320480" cy="28083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smyčka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 – libovolný uzavřený okruh ve složitějším el. obvodu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jednoduchá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složená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 (zahrnuje více jednoduchých smyček)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KIRCHHOFFOVY ZÁKONY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03244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I. </a:t>
            </a:r>
            <a:r>
              <a:rPr lang="cs-CZ" sz="2600" b="1" dirty="0" err="1" smtClean="0">
                <a:latin typeface="Arial" pitchFamily="34" charset="0"/>
                <a:cs typeface="Arial" pitchFamily="34" charset="0"/>
              </a:rPr>
              <a:t>Kirchhoffův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 zákon: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algebraický součet všech proudů v uzlu je roven nule</a:t>
            </a:r>
            <a:br>
              <a:rPr lang="cs-CZ" sz="2600" b="1" dirty="0" smtClean="0">
                <a:latin typeface="Arial Narrow" pitchFamily="34" charset="0"/>
                <a:cs typeface="Arial" pitchFamily="34" charset="0"/>
              </a:rPr>
            </a:br>
            <a:endParaRPr lang="cs-CZ" sz="2600" b="1" dirty="0" smtClean="0">
              <a:latin typeface="Arial Narrow" pitchFamily="34" charset="0"/>
              <a:cs typeface="Arial" pitchFamily="34" charset="0"/>
            </a:endParaRP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proudy do uzlu přitékající považujeme za kladné a proudy z uzlu vytékající za záporné, např.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8" name="Obrázek 7" descr="1K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4845460"/>
            <a:ext cx="2592288" cy="1658180"/>
          </a:xfrm>
          <a:prstGeom prst="rect">
            <a:avLst/>
          </a:prstGeom>
        </p:spPr>
      </p:pic>
      <p:sp>
        <p:nvSpPr>
          <p:cNvPr id="10" name="Zástupný symbol pro obsah 6"/>
          <p:cNvSpPr txBox="1">
            <a:spLocks/>
          </p:cNvSpPr>
          <p:nvPr/>
        </p:nvSpPr>
        <p:spPr>
          <a:xfrm>
            <a:off x="2411760" y="4941168"/>
            <a:ext cx="6275040" cy="1656184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součet proudů do uzlu přitékajících se rovná součtu proudů z uzlu vytékajících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1475656" y="3212976"/>
          <a:ext cx="1274812" cy="60705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3" name="Rovnice" r:id="rId4" imgW="533160" imgH="253800" progId="Equation.3">
                  <p:embed/>
                </p:oleObj>
              </mc:Choice>
              <mc:Fallback>
                <p:oleObj name="Rovnice" r:id="rId4" imgW="533160" imgH="2538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3212976"/>
                        <a:ext cx="1274812" cy="60705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580112" y="4293096"/>
          <a:ext cx="330835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Rovnice" r:id="rId6" imgW="1384200" imgH="228600" progId="Equation.3">
                  <p:embed/>
                </p:oleObj>
              </mc:Choice>
              <mc:Fallback>
                <p:oleObj name="Rovnice" r:id="rId6" imgW="1384200" imgH="2286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80112" y="4293096"/>
                        <a:ext cx="330835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5364088" y="6021388"/>
          <a:ext cx="2792413" cy="5445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Rovnice" r:id="rId8" imgW="1168200" imgH="228600" progId="Equation.3">
                  <p:embed/>
                </p:oleObj>
              </mc:Choice>
              <mc:Fallback>
                <p:oleObj name="Rovnice" r:id="rId8" imgW="116820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64088" y="6021388"/>
                        <a:ext cx="2792413" cy="5445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3131840" y="5991225"/>
          <a:ext cx="1912938" cy="606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Rovnice" r:id="rId10" imgW="799920" imgH="253800" progId="Equation.3">
                  <p:embed/>
                </p:oleObj>
              </mc:Choice>
              <mc:Fallback>
                <p:oleObj name="Rovnice" r:id="rId10" imgW="799920" imgH="2538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40" y="5991225"/>
                        <a:ext cx="1912938" cy="606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KIRCHHOFFOVY ZÁKONY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1916832"/>
            <a:ext cx="8229600" cy="403244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II. </a:t>
            </a:r>
            <a:r>
              <a:rPr lang="cs-CZ" sz="2600" b="1" dirty="0" err="1" smtClean="0">
                <a:latin typeface="Arial" pitchFamily="34" charset="0"/>
                <a:cs typeface="Arial" pitchFamily="34" charset="0"/>
              </a:rPr>
              <a:t>Kirchhoffův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 zákon: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algebraický součet všech napětí v uzavřeném el. obvodu je roven nule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při řešení složitějších obvodů musíme použít II. K. z.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platí obecně pro libovolný uzavřený okruh (smyčku) ve složitém el. obvodu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4499992" y="3140968"/>
          <a:ext cx="1365250" cy="606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Rovnice" r:id="rId3" imgW="571320" imgH="253800" progId="Equation.3">
                  <p:embed/>
                </p:oleObj>
              </mc:Choice>
              <mc:Fallback>
                <p:oleObj name="Rovnice" r:id="rId3" imgW="571320" imgH="25380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9992" y="3140968"/>
                        <a:ext cx="1365250" cy="6064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uzel, větev a smyčka? ………………………...................................................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příklad jednoduchého lineárního obvodu a pojmenujte jednotlivé jeho části.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…………………………………………………...........…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zní I. a II.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Kirchhoffův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zákon? Uveďte příklad.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KIRCHHOFFOVY ZÁKONY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Kirchhoff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's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circuit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laws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Kirchhoffovy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zákony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junction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uzel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closed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loop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uzavřená smyčka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sum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currents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součet proudů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sum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voltages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součet napětí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KIRCHHOFFOVY ZÁKONY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1642</TotalTime>
  <Words>282</Words>
  <Application>Microsoft Office PowerPoint</Application>
  <PresentationFormat>Předvádění na obrazovce (4:3)</PresentationFormat>
  <Paragraphs>66</Paragraphs>
  <Slides>9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Rovnice</vt:lpstr>
      <vt:lpstr>Prezentace aplikace PowerPoint</vt:lpstr>
      <vt:lpstr>Prezentace aplikace PowerPoint</vt:lpstr>
      <vt:lpstr>KIRCHHOFFOVY ZÁKONY</vt:lpstr>
      <vt:lpstr>KIRCHHOFFOVY ZÁKONY</vt:lpstr>
      <vt:lpstr>KIRCHHOFFOVY ZÁKONY</vt:lpstr>
      <vt:lpstr>KIRCHHOFFOVY ZÁKONY</vt:lpstr>
      <vt:lpstr>KIRCHHOFFOVY ZÁKONY</vt:lpstr>
      <vt:lpstr>KIRCHHOFFOVY ZÁKONY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146</cp:revision>
  <dcterms:created xsi:type="dcterms:W3CDTF">2012-05-16T10:04:36Z</dcterms:created>
  <dcterms:modified xsi:type="dcterms:W3CDTF">2012-10-06T15:17:28Z</dcterms:modified>
</cp:coreProperties>
</file>