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7" r:id="rId2"/>
    <p:sldId id="268" r:id="rId3"/>
    <p:sldId id="256" r:id="rId4"/>
    <p:sldId id="261" r:id="rId5"/>
    <p:sldId id="262" r:id="rId6"/>
    <p:sldId id="257" r:id="rId7"/>
    <p:sldId id="259" r:id="rId8"/>
    <p:sldId id="258" r:id="rId9"/>
    <p:sldId id="263" r:id="rId10"/>
    <p:sldId id="266" r:id="rId11"/>
    <p:sldId id="265" r:id="rId12"/>
    <p:sldId id="264" r:id="rId13"/>
    <p:sldId id="260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E85F61-E8F6-4423-94DF-14160C8A3D4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DCACA4-AD8C-4EEC-86B1-ECDBF9610C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38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va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DCACA4-AD8C-4EEC-86B1-ECDBF9610C4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9" y="1124744"/>
            <a:ext cx="9144000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129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VY_32_INOVACE_18_31_ KONTROLNÍ PĚTIMINUTOVKA Č. 23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OPAKOVACÍ KONTROLNÍ PĚTIMINUTOVKA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0294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3188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6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23</a:t>
            </a:r>
            <a:endParaRPr lang="cs-CZ" sz="6600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5733256"/>
            <a:ext cx="3240360" cy="1124744"/>
          </a:xfrm>
        </p:spPr>
        <p:txBody>
          <a:bodyPr/>
          <a:lstStyle/>
          <a:p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Osmý ročník </a:t>
            </a:r>
            <a:endParaRPr lang="cs-CZ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Obrázek 8" descr="E1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91652" y="2060848"/>
            <a:ext cx="6352348" cy="4248472"/>
          </a:xfrm>
          <a:prstGeom prst="rect">
            <a:avLst/>
          </a:prstGeom>
        </p:spPr>
      </p:pic>
    </p:spTree>
  </p:cSld>
  <p:clrMapOvr>
    <a:masterClrMapping/>
  </p:clrMapOvr>
  <p:transition advTm="1566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3 státy se staly v druhé fázi průmyslové revoluce nejvyspělejšími na světě?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3 státy</a:t>
            </a:r>
            <a:endParaRPr lang="cs-CZ" sz="4000" dirty="0"/>
          </a:p>
        </p:txBody>
      </p:sp>
      <p:pic>
        <p:nvPicPr>
          <p:cNvPr id="10" name="Zástupný symbol pro obsah 9" descr="tit-hlubina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853531"/>
            <a:ext cx="4038600" cy="2019300"/>
          </a:xfrm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znamená pojem: TOVÁRNÍ VELKOVÝROBA?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ELT20080201013410927004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0625" y="1724819"/>
            <a:ext cx="3333750" cy="4276725"/>
          </a:xfrm>
        </p:spPr>
      </p:pic>
    </p:spTree>
  </p:cSld>
  <p:clrMapOvr>
    <a:masterClrMapping/>
  </p:clrMapOvr>
  <p:transition advTm="45723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průmysl zaznamenal v druhé fázi průmyslové revoluce největší rozvoj?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název průmyslu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E1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512667"/>
            <a:ext cx="4038600" cy="2701029"/>
          </a:xfrm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vynalezl ŽÁROVKU?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jméno vynálezce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PKA1be229_aa_edison_subj_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05400" y="2691606"/>
            <a:ext cx="3124200" cy="2343150"/>
          </a:xfrm>
        </p:spPr>
      </p:pic>
    </p:spTree>
  </p:cSld>
  <p:clrMapOvr>
    <a:masterClrMapping/>
  </p:clrMapOvr>
  <p:transition advTm="45661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vynalezl BENZÍNOVÝ MOTOR?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jméno vynálezce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benzinovy-motor-1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668875"/>
            <a:ext cx="4038600" cy="4388612"/>
          </a:xfrm>
        </p:spPr>
      </p:pic>
    </p:spTree>
  </p:cSld>
  <p:clrMapOvr>
    <a:masterClrMapping/>
  </p:clrMapOvr>
  <p:transition advTm="45786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vynalezl NAFTOVÝ MOTOR?</a:t>
            </a:r>
            <a:endPara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jméno vynálezce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Diesel Engin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97500" y="2588101"/>
            <a:ext cx="2540000" cy="2550160"/>
          </a:xfrm>
        </p:spPr>
      </p:pic>
    </p:spTree>
  </p:cSld>
  <p:clrMapOvr>
    <a:masterClrMapping/>
  </p:clrMapOvr>
  <p:transition advTm="45568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USA nalezli naleziště velmi důležité suroviny.</a:t>
            </a:r>
            <a:endPara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ona důležitá surovina?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4009" y="2636912"/>
            <a:ext cx="4519991" cy="2541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dní v týdnu tehdy pracovali dělníci?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počet pracovních dnů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hughestown2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435070"/>
            <a:ext cx="4038600" cy="2856223"/>
          </a:xfrm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mají za úkol tehdy zakládané ODBORY?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typicalcoalminer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436209"/>
            <a:ext cx="4038600" cy="2853944"/>
          </a:xfrm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STŘÍDAVÉ HOSPODAŘENÍ?</a:t>
            </a: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</a:t>
            </a:r>
          </a:p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9726" y="1772816"/>
            <a:ext cx="4674274" cy="3505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43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5004319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rmAutofit fontScale="55000" lnSpcReduction="20000"/>
          </a:bodyPr>
          <a:lstStyle/>
          <a:p>
            <a:r>
              <a:rPr lang="cs-CZ" dirty="0"/>
              <a:t>http://</a:t>
            </a:r>
            <a:r>
              <a:rPr lang="cs-CZ" dirty="0" smtClean="0"/>
              <a:t>www.istp.murdoch.edu.au/ISTP/casestudies/Case_Studies_Asia/urbwater/E12.jpg</a:t>
            </a:r>
          </a:p>
          <a:p>
            <a:r>
              <a:rPr lang="cs-CZ" dirty="0"/>
              <a:t>http://</a:t>
            </a:r>
            <a:r>
              <a:rPr lang="cs-CZ" dirty="0" smtClean="0"/>
              <a:t>www.zdarbuh.cz/wp-content/uploads/2009/02/tit-hlubina2.jpg</a:t>
            </a:r>
          </a:p>
          <a:p>
            <a:r>
              <a:rPr lang="cs-CZ" dirty="0"/>
              <a:t>http://www.xtimeline.com/__</a:t>
            </a:r>
            <a:r>
              <a:rPr lang="cs-CZ" dirty="0" smtClean="0"/>
              <a:t>UserPic_Large/5049/ELT200802010134109270044.JPG</a:t>
            </a:r>
          </a:p>
          <a:p>
            <a:r>
              <a:rPr lang="cs-CZ" dirty="0"/>
              <a:t>http://</a:t>
            </a:r>
            <a:r>
              <a:rPr lang="cs-CZ" dirty="0" smtClean="0"/>
              <a:t>www.americaslibrary.gov/assets/aa/edison/aa_edison_subj_e.jpg</a:t>
            </a:r>
          </a:p>
          <a:p>
            <a:r>
              <a:rPr lang="cs-CZ" dirty="0"/>
              <a:t>http://</a:t>
            </a:r>
            <a:r>
              <a:rPr lang="cs-CZ" dirty="0" smtClean="0"/>
              <a:t>www.infoautobazar.cz/wp-content/gallery/benzinovym-nebo-dieselovym/benzinovy-motor-1.gif</a:t>
            </a:r>
          </a:p>
          <a:p>
            <a:r>
              <a:rPr lang="cs-CZ" dirty="0"/>
              <a:t>http://</a:t>
            </a:r>
            <a:r>
              <a:rPr lang="cs-CZ" dirty="0" smtClean="0"/>
              <a:t>www.infoautobazar.cz/wp-content/gallery/benzinovym-nebo-dieselovym/dieselovy-motor-1.jpg</a:t>
            </a:r>
          </a:p>
          <a:p>
            <a:r>
              <a:rPr lang="cs-CZ" dirty="0"/>
              <a:t>http://</a:t>
            </a:r>
            <a:r>
              <a:rPr lang="cs-CZ" dirty="0" smtClean="0"/>
              <a:t>national-geographic-cz.imag3box.net/wp-content/uploads/articles/thumb1_3737_Ropa-men%C5%A1%C3%AD-e1321343330509.jpg</a:t>
            </a:r>
          </a:p>
          <a:p>
            <a:r>
              <a:rPr lang="cs-CZ" dirty="0"/>
              <a:t>http://</a:t>
            </a:r>
            <a:r>
              <a:rPr lang="cs-CZ" dirty="0" smtClean="0"/>
              <a:t>educators.mfa.org/dynamic/slides/attached_file_27571.jpg</a:t>
            </a:r>
          </a:p>
          <a:p>
            <a:r>
              <a:rPr lang="cs-CZ" dirty="0"/>
              <a:t>http://</a:t>
            </a:r>
            <a:r>
              <a:rPr lang="cs-CZ" dirty="0" smtClean="0"/>
              <a:t>pndworldstudies.wikispaces.com/file/view/typicalcoalminers.jpg/224890648/typicalcoalminers.jpg</a:t>
            </a:r>
          </a:p>
          <a:p>
            <a:r>
              <a:rPr lang="cs-CZ" dirty="0"/>
              <a:t>http://www.discworld.cz/images/ruzne/vite_ze/midle/974._</a:t>
            </a:r>
            <a:r>
              <a:rPr lang="cs-CZ" dirty="0" smtClean="0"/>
              <a:t>zemedelstvi.jpg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325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633</TotalTime>
  <Words>373</Words>
  <Application>Microsoft Office PowerPoint</Application>
  <PresentationFormat>Předvádění na obrazovce (4:3)</PresentationFormat>
  <Paragraphs>66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VY_32_INOVACE_18_31_ KONTROLNÍ PĚTIMINUTOVKA Č. 23 Číslo projektu: CZ.1.07/1.4.00/21.1115</vt:lpstr>
      <vt:lpstr>ANOTACE:</vt:lpstr>
      <vt:lpstr>PĚTIMINUTOVKA č. 23</vt:lpstr>
      <vt:lpstr>1.</vt:lpstr>
      <vt:lpstr>2.</vt:lpstr>
      <vt:lpstr>3.</vt:lpstr>
      <vt:lpstr>4.</vt:lpstr>
      <vt:lpstr>5.</vt:lpstr>
      <vt:lpstr>6.</vt:lpstr>
      <vt:lpstr>7.</vt:lpstr>
      <vt:lpstr>8. </vt:lpstr>
      <vt:lpstr>9.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206</cp:revision>
  <dcterms:created xsi:type="dcterms:W3CDTF">2010-11-17T11:41:48Z</dcterms:created>
  <dcterms:modified xsi:type="dcterms:W3CDTF">2012-10-15T15:34:08Z</dcterms:modified>
</cp:coreProperties>
</file>