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576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0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D5502-5EF2-4F7A-9D06-5638E0A48B21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1932C7-4BB5-4125-86B4-7E5BBF9C56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389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544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VY_32_INOVACE_19_5_ KONTROLNÍ PĚTIMINUTOVKA Č. 19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375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19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293096"/>
            <a:ext cx="3059832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76056" y="260648"/>
            <a:ext cx="36194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DATUMOVÁ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" name="Obrázek 6" descr="6000c76fc0_2291185_o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67387" y="2276872"/>
            <a:ext cx="6376614" cy="4581128"/>
          </a:xfrm>
          <a:prstGeom prst="rect">
            <a:avLst/>
          </a:prstGeom>
        </p:spPr>
      </p:pic>
    </p:spTree>
  </p:cSld>
  <p:clrMapOvr>
    <a:masterClrMapping/>
  </p:clrMapOvr>
  <p:transition advTm="1546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Protektorát Čechy a Morava byl vyhlášen             15. března 1938?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pohlednice_sudety_193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00361"/>
            <a:ext cx="4038600" cy="2725640"/>
          </a:xfrm>
        </p:spPr>
      </p:pic>
    </p:spTree>
  </p:cSld>
  <p:clrMapOvr>
    <a:masterClrMapping/>
  </p:clrMapOvr>
  <p:transition advTm="4542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světová válka začala   1. září 1939?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555800"/>
            <a:ext cx="4714194" cy="2916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637112"/>
          </a:xfrm>
        </p:spPr>
        <p:txBody>
          <a:bodyPr>
            <a:noAutofit/>
          </a:bodyPr>
          <a:lstStyle/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Operace BARBAROSSA neboli přepadení SSSR začalo      22. června 1941?</a:t>
            </a:r>
          </a:p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bar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1916832"/>
            <a:ext cx="3894432" cy="3168352"/>
          </a:xfrm>
        </p:spPr>
      </p:pic>
    </p:spTree>
  </p:cSld>
  <p:clrMapOvr>
    <a:masterClrMapping/>
  </p:clrMapOvr>
  <p:transition advTm="4502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Atentát na zastupujícího říšského protektora Reinharda Heydricha proběhl              27. května 1943?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jcnews.cz_Atentát-na-Reinharda-Heydricha_film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603314"/>
            <a:ext cx="4038600" cy="2519735"/>
          </a:xfrm>
        </p:spPr>
      </p:pic>
    </p:spTree>
  </p:cSld>
  <p:clrMapOvr>
    <a:masterClrMapping/>
  </p:clrMapOvr>
  <p:transition advTm="4531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Otevření tzv. druhé fronty neboli Vylodění v Normandii proběhlo           6. června 1944?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170515-top_foto1-4q1p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729008"/>
            <a:ext cx="4038600" cy="2268347"/>
          </a:xfrm>
        </p:spPr>
      </p:pic>
    </p:spTree>
  </p:cSld>
  <p:clrMapOvr>
    <a:masterClrMapping/>
  </p:clrMapOvr>
  <p:transition advTm="4520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Vyhlazení vesničky LIDICE proběhlo      10. června 1943?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lidic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139952" y="2444603"/>
            <a:ext cx="4546848" cy="2551906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Mezinárodní den studentstva je vyhlášen na 17. listopadu a bylo to kvůli roku 1939?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</a:p>
        </p:txBody>
      </p:sp>
      <p:pic>
        <p:nvPicPr>
          <p:cNvPr id="6" name="Zástupný symbol pro obsah 5" descr="9 pohreb j.opletala 15.11.1939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92472" y="2636912"/>
            <a:ext cx="4183948" cy="2736304"/>
          </a:xfrm>
        </p:spPr>
      </p:pic>
    </p:spTree>
  </p:cSld>
  <p:clrMapOvr>
    <a:masterClrMapping/>
  </p:clrMapOvr>
  <p:transition advTm="45334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637112"/>
          </a:xfrm>
        </p:spPr>
        <p:txBody>
          <a:bodyPr>
            <a:noAutofit/>
          </a:bodyPr>
          <a:lstStyle/>
          <a:p>
            <a:r>
              <a:rPr lang="cs-CZ" sz="4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Vyhlazení vesničky LEŽÁKY proběhlo       24. června 1942?</a:t>
            </a:r>
          </a:p>
          <a:p>
            <a:r>
              <a:rPr lang="cs-CZ" sz="4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detai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019425" y="1988840"/>
            <a:ext cx="4667375" cy="3303627"/>
          </a:xfrm>
        </p:spPr>
      </p:pic>
    </p:spTree>
  </p:cSld>
  <p:clrMapOvr>
    <a:masterClrMapping/>
  </p:clrMapOvr>
  <p:transition advTm="45116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Pražské květnové povstání vypuklo           5. května 1946?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373" y="2060848"/>
            <a:ext cx="5640627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05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druhé světové války ve světě byl 8. května 1945?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ANO/NE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c4fbc737b8_16289421_o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14695"/>
            <a:ext cx="4316288" cy="2909773"/>
          </a:xfrm>
        </p:spPr>
      </p:pic>
    </p:spTree>
  </p:cSld>
  <p:clrMapOvr>
    <a:masterClrMapping/>
  </p:clrMapOvr>
  <p:transition advTm="44928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051491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holocaust.cz/web_data/images/auschwitz/ushmm66935a.jpg</a:t>
            </a:r>
          </a:p>
          <a:p>
            <a:r>
              <a:rPr lang="cs-CZ" dirty="0"/>
              <a:t>http://</a:t>
            </a:r>
            <a:r>
              <a:rPr lang="cs-CZ" dirty="0" smtClean="0"/>
              <a:t>nd01.jxs.cz/919/689/7f4dc6125b_44001752_o2.jpg</a:t>
            </a:r>
          </a:p>
          <a:p>
            <a:r>
              <a:rPr lang="cs-CZ" dirty="0"/>
              <a:t>http://</a:t>
            </a:r>
            <a:r>
              <a:rPr lang="cs-CZ" dirty="0" smtClean="0"/>
              <a:t>i3.cn.cz/1251191636_ww2-1.jpg</a:t>
            </a:r>
          </a:p>
          <a:p>
            <a:r>
              <a:rPr lang="cs-CZ" dirty="0"/>
              <a:t>http://</a:t>
            </a:r>
            <a:r>
              <a:rPr lang="cs-CZ" dirty="0" smtClean="0"/>
              <a:t>druhavalkavychod.euweb.cz/images/barb.jpg</a:t>
            </a:r>
          </a:p>
          <a:p>
            <a:r>
              <a:rPr lang="cs-CZ" dirty="0"/>
              <a:t>http://</a:t>
            </a:r>
            <a:r>
              <a:rPr lang="cs-CZ" dirty="0" smtClean="0"/>
              <a:t>www.jcnews.cz/wp-content/uploads/2011/04/jcnews.cz_Atent%C3%A1t-na-Reinharda-Heydricha_film.jpg</a:t>
            </a:r>
          </a:p>
          <a:p>
            <a:r>
              <a:rPr lang="cs-CZ" dirty="0"/>
              <a:t>http://</a:t>
            </a:r>
            <a:r>
              <a:rPr lang="cs-CZ" dirty="0" smtClean="0"/>
              <a:t>media.novinky.cz/051/170515-top_foto1-4q1p0.jpg</a:t>
            </a:r>
          </a:p>
          <a:p>
            <a:r>
              <a:rPr lang="cs-CZ" dirty="0"/>
              <a:t>http://img.radio.cz/pictures/krajani-web/lidice_zastreleni_muzi1__</a:t>
            </a:r>
            <a:r>
              <a:rPr lang="cs-CZ" dirty="0" smtClean="0"/>
              <a:t>7.jpg</a:t>
            </a:r>
          </a:p>
          <a:p>
            <a:r>
              <a:rPr lang="cs-CZ" dirty="0"/>
              <a:t>http://</a:t>
            </a:r>
            <a:r>
              <a:rPr lang="cs-CZ" dirty="0" smtClean="0"/>
              <a:t>svornost.com/wp-content/uploads/opletal_pohreb.jpg</a:t>
            </a:r>
          </a:p>
          <a:p>
            <a:r>
              <a:rPr lang="cs-CZ" dirty="0"/>
              <a:t>http://alerta.cz/wp-content/uploads/2011/06/detail_img.php_.</a:t>
            </a:r>
            <a:r>
              <a:rPr lang="cs-CZ" dirty="0" smtClean="0"/>
              <a:t>jpeg</a:t>
            </a:r>
          </a:p>
          <a:p>
            <a:r>
              <a:rPr lang="cs-CZ" dirty="0"/>
              <a:t>http://</a:t>
            </a:r>
            <a:r>
              <a:rPr lang="cs-CZ" dirty="0" smtClean="0"/>
              <a:t>www.komenskeho66.cz/materialy/dejepis/9%20prazska%20barikada,5,1945.jpg</a:t>
            </a:r>
          </a:p>
          <a:p>
            <a:r>
              <a:rPr lang="cs-CZ" dirty="0"/>
              <a:t>http://</a:t>
            </a:r>
            <a:r>
              <a:rPr lang="cs-CZ" dirty="0" smtClean="0"/>
              <a:t>nd01.jxs.cz/543/977/c4fbc737b8_16289421_o2.jpg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742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800</TotalTime>
  <Words>342</Words>
  <Application>Microsoft Office PowerPoint</Application>
  <PresentationFormat>Předvádění na obrazovce (4:3)</PresentationFormat>
  <Paragraphs>59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VY_32_INOVACE_19_5_ KONTROLNÍ PĚTIMINUTOVKA Č. 19 Číslo projektu: CZ.1.07/1.4.00/21.1115</vt:lpstr>
      <vt:lpstr>PĚTIMINUTOVKA č. 19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208</cp:revision>
  <dcterms:created xsi:type="dcterms:W3CDTF">2010-11-17T13:07:34Z</dcterms:created>
  <dcterms:modified xsi:type="dcterms:W3CDTF">2012-10-15T15:55:38Z</dcterms:modified>
</cp:coreProperties>
</file>