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0" r:id="rId2"/>
    <p:sldId id="256" r:id="rId3"/>
    <p:sldId id="262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222662-2A22-4D25-AD8F-FB8434BDD201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BF6446-BCA5-475F-9907-56E782066E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380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BF6446-BCA5-475F-9907-56E782066E6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40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172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918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675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352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79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547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075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743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6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878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586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A331F-837A-4E28-B03D-18BA068BD8C9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A8FE4-9A4D-4FB6-8F34-42B1E49283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47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232247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Matematika, Geometrie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 rovině a v prostoru, Trojúhelník - prezentace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VY_42_INOVACE_26/I.SADA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1919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T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rojúhelník.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září-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prosinec 2011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688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/>
              <a:t>Trojúhelník</a:t>
            </a:r>
          </a:p>
        </p:txBody>
      </p:sp>
    </p:spTree>
    <p:extLst>
      <p:ext uri="{BB962C8B-B14F-4D97-AF65-F5344CB8AC3E}">
        <p14:creationId xmlns:p14="http://schemas.microsoft.com/office/powerpoint/2010/main" val="172465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Trojúhelník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215" y="11430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851920" y="3331840"/>
            <a:ext cx="126014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81990" y="2422371"/>
            <a:ext cx="630070" cy="9144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851920" y="2417440"/>
            <a:ext cx="630070" cy="9144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698591" y="338399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40742" y="198884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887035" y="338399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250507" y="4117394"/>
            <a:ext cx="48066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70C0"/>
                </a:solidFill>
              </a:rPr>
              <a:t>3 strany = 3 úsečky AB, BC, AC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3 vrcholy = 3 body A, B, 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5747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2" grpId="0"/>
      <p:bldP spid="26" grpId="0" uiExpand="1" build="p" bldLvl="5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je na obrázku trojúhelníků?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 rot="10800000">
            <a:off x="3635896" y="3212976"/>
            <a:ext cx="1512168" cy="1296144"/>
          </a:xfrm>
          <a:custGeom>
            <a:avLst/>
            <a:gdLst>
              <a:gd name="connsiteX0" fmla="*/ 0 w 1512168"/>
              <a:gd name="connsiteY0" fmla="*/ 1296144 h 1296144"/>
              <a:gd name="connsiteX1" fmla="*/ 756084 w 1512168"/>
              <a:gd name="connsiteY1" fmla="*/ 0 h 1296144"/>
              <a:gd name="connsiteX2" fmla="*/ 1512168 w 1512168"/>
              <a:gd name="connsiteY2" fmla="*/ 1296144 h 1296144"/>
              <a:gd name="connsiteX3" fmla="*/ 0 w 1512168"/>
              <a:gd name="connsiteY3" fmla="*/ 1296144 h 1296144"/>
              <a:gd name="connsiteX0" fmla="*/ 0 w 1512168"/>
              <a:gd name="connsiteY0" fmla="*/ 1296144 h 1296144"/>
              <a:gd name="connsiteX1" fmla="*/ 737977 w 1512168"/>
              <a:gd name="connsiteY1" fmla="*/ 0 h 1296144"/>
              <a:gd name="connsiteX2" fmla="*/ 1512168 w 1512168"/>
              <a:gd name="connsiteY2" fmla="*/ 1296144 h 1296144"/>
              <a:gd name="connsiteX3" fmla="*/ 0 w 1512168"/>
              <a:gd name="connsiteY3" fmla="*/ 1296144 h 12961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2168" h="1296144">
                <a:moveTo>
                  <a:pt x="0" y="1296144"/>
                </a:moveTo>
                <a:lnTo>
                  <a:pt x="737977" y="0"/>
                </a:lnTo>
                <a:lnTo>
                  <a:pt x="1512168" y="1296144"/>
                </a:lnTo>
                <a:lnTo>
                  <a:pt x="0" y="1296144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635895" y="2852936"/>
            <a:ext cx="1584177" cy="1224136"/>
            <a:chOff x="3635895" y="2780928"/>
            <a:chExt cx="1584177" cy="1224136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3635895" y="2780928"/>
              <a:ext cx="756084" cy="122413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635895" y="4005064"/>
              <a:ext cx="1584177" cy="0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4391979" y="2780928"/>
              <a:ext cx="828093" cy="1224136"/>
            </a:xfrm>
            <a:prstGeom prst="line">
              <a:avLst/>
            </a:prstGeom>
            <a:ln w="285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842274" y="2282823"/>
            <a:ext cx="12961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Dva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Osm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Deset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228282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Smajlík</a:t>
            </a:r>
            <a:r>
              <a:rPr lang="cs-CZ" sz="2400" dirty="0" smtClean="0"/>
              <a:t> nám </a:t>
            </a:r>
            <a:r>
              <a:rPr lang="cs-CZ" sz="2400" smtClean="0"/>
              <a:t>to u</a:t>
            </a:r>
            <a:r>
              <a:rPr lang="cs-CZ" sz="2000" smtClean="0"/>
              <a:t>káže.</a:t>
            </a:r>
            <a:endParaRPr lang="cs-CZ" sz="2000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2520" y="6429148"/>
            <a:ext cx="428685" cy="40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27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6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6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95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300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96" tmFilter="0, 0; 0.125,0.2665; 0.25,0.4; 0.375,0.465; 0.5,0.5;  0.625,0.535; 0.75,0.6; 0.875,0.7335; 1,1">
                                          <p:stCondLst>
                                            <p:cond delay="109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48" tmFilter="0, 0; 0.125,0.2665; 0.25,0.4; 0.375,0.465; 0.5,0.5;  0.625,0.535; 0.75,0.6; 0.875,0.7335; 1,1">
                                          <p:stCondLst>
                                            <p:cond delay="218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71" tmFilter="0, 0; 0.125,0.2665; 0.25,0.4; 0.375,0.465; 0.5,0.5;  0.625,0.535; 0.75,0.6; 0.875,0.7335; 1,1">
                                          <p:stCondLst>
                                            <p:cond delay="273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43">
                                          <p:stCondLst>
                                            <p:cond delay="107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274" decel="50000">
                                          <p:stCondLst>
                                            <p:cond delay="111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43">
                                          <p:stCondLst>
                                            <p:cond delay="216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274" decel="50000">
                                          <p:stCondLst>
                                            <p:cond delay="22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43">
                                          <p:stCondLst>
                                            <p:cond delay="270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274" decel="50000">
                                          <p:stCondLst>
                                            <p:cond delay="275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43">
                                          <p:stCondLst>
                                            <p:cond delay="2983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274" decel="50000">
                                          <p:stCondLst>
                                            <p:cond delay="302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42 -0.00509 L -0.82725 -0.36248 L -0.76996 -0.41915 L -0.82639 -0.48647 L -0.77777 -0.56165 L -0.8342 -0.60005 L -0.89461 -0.72126 L -0.97482 -0.51955 L -0.93021 -0.4904 " pathEditMode="relative" ptsTypes="AAAAAAAAA">
                                      <p:cBhvr>
                                        <p:cTn id="54" dur="71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trojúhelníky</a:t>
            </a:r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3401870" y="1673804"/>
            <a:ext cx="1710190" cy="166518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3401870" y="4104075"/>
            <a:ext cx="1710190" cy="1665185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66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 trojúhelníků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381647" y="2213865"/>
            <a:ext cx="1710190" cy="166518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0800000">
            <a:off x="3381647" y="2708920"/>
            <a:ext cx="1710190" cy="1665185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3378563" y="2213865"/>
            <a:ext cx="855095" cy="16651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4" idx="2"/>
            <a:endCxn id="4" idx="4"/>
          </p:cNvCxnSpPr>
          <p:nvPr/>
        </p:nvCxnSpPr>
        <p:spPr>
          <a:xfrm>
            <a:off x="3381647" y="3879050"/>
            <a:ext cx="171019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0"/>
            <a:endCxn id="4" idx="4"/>
          </p:cNvCxnSpPr>
          <p:nvPr/>
        </p:nvCxnSpPr>
        <p:spPr>
          <a:xfrm>
            <a:off x="4236742" y="2213865"/>
            <a:ext cx="855095" cy="16651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911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200" b="1" smtClean="0">
                <a:latin typeface="Arial" pitchFamily="34" charset="0"/>
                <a:cs typeface="Arial" pitchFamily="34" charset="0"/>
              </a:rPr>
              <a:t>Použité </a:t>
            </a:r>
            <a:r>
              <a:rPr lang="cs-CZ" sz="2200" b="1" smtClean="0">
                <a:latin typeface="Arial" pitchFamily="34" charset="0"/>
                <a:cs typeface="Arial" pitchFamily="34" charset="0"/>
              </a:rPr>
              <a:t>zdroje: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480285" cy="4525963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Obrázek trojúhelníku použit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 office.microsoft.com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21. 9. 2011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3025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94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Název školy: ZŠ Varnsdorf, Edisonova 2821, okres Děčín, příspěvková organizace Matematika a její aplikace, Matematika, Geometrie v rovině a v prostoru, Trojúhelník - prezentace Autor: Mgr. Marika Podroužková Název materiálu: VY_42_INOVACE_26/I.SADA</vt:lpstr>
      <vt:lpstr>Trojúhelník</vt:lpstr>
      <vt:lpstr>Trojúhelník</vt:lpstr>
      <vt:lpstr>Kolik je na obrázku trojúhelníků?</vt:lpstr>
      <vt:lpstr>2 trojúhelníky</vt:lpstr>
      <vt:lpstr>8 trojúhelníků</vt:lpstr>
      <vt:lpstr>Použité zdroje:</vt:lpstr>
    </vt:vector>
  </TitlesOfParts>
  <Company>WebActive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marika</dc:creator>
  <cp:lastModifiedBy>Martin Králík</cp:lastModifiedBy>
  <cp:revision>25</cp:revision>
  <dcterms:created xsi:type="dcterms:W3CDTF">2011-10-06T16:44:27Z</dcterms:created>
  <dcterms:modified xsi:type="dcterms:W3CDTF">2012-03-08T16:53:19Z</dcterms:modified>
</cp:coreProperties>
</file>