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3"/>
  </p:notesMasterIdLst>
  <p:sldIdLst>
    <p:sldId id="256" r:id="rId2"/>
    <p:sldId id="273" r:id="rId3"/>
    <p:sldId id="274" r:id="rId4"/>
    <p:sldId id="260" r:id="rId5"/>
    <p:sldId id="262" r:id="rId6"/>
    <p:sldId id="261" r:id="rId7"/>
    <p:sldId id="263" r:id="rId8"/>
    <p:sldId id="264" r:id="rId9"/>
    <p:sldId id="271" r:id="rId10"/>
    <p:sldId id="275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29" autoAdjust="0"/>
    <p:restoredTop sz="94660"/>
  </p:normalViewPr>
  <p:slideViewPr>
    <p:cSldViewPr>
      <p:cViewPr varScale="1">
        <p:scale>
          <a:sx n="69" d="100"/>
          <a:sy n="69" d="100"/>
        </p:scale>
        <p:origin x="-53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0D4316-AF00-4BAB-856A-43E81242D619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6D00F8-5E54-49C0-9307-21A5A3FED12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6D00F8-5E54-49C0-9307-21A5A3FED124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6D00F8-5E54-49C0-9307-21A5A3FED124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6D00F8-5E54-49C0-9307-21A5A3FED124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6D00F8-5E54-49C0-9307-21A5A3FED124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6D00F8-5E54-49C0-9307-21A5A3FED124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6D00F8-5E54-49C0-9307-21A5A3FED124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6D00F8-5E54-49C0-9307-21A5A3FED124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6D00F8-5E54-49C0-9307-21A5A3FED124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6D00F8-5E54-49C0-9307-21A5A3FED124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6D00F8-5E54-49C0-9307-21A5A3FED124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6D00F8-5E54-49C0-9307-21A5A3FED124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353FC-96F2-4ACC-B1E0-A5121B4CD09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68CE2-A4B1-48FE-BCF7-29982732D9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353FC-96F2-4ACC-B1E0-A5121B4CD09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68CE2-A4B1-48FE-BCF7-29982732D9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353FC-96F2-4ACC-B1E0-A5121B4CD09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68CE2-A4B1-48FE-BCF7-29982732D9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353FC-96F2-4ACC-B1E0-A5121B4CD09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68CE2-A4B1-48FE-BCF7-29982732D9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353FC-96F2-4ACC-B1E0-A5121B4CD09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68CE2-A4B1-48FE-BCF7-29982732D9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353FC-96F2-4ACC-B1E0-A5121B4CD09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68CE2-A4B1-48FE-BCF7-29982732D9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353FC-96F2-4ACC-B1E0-A5121B4CD09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68CE2-A4B1-48FE-BCF7-29982732D9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353FC-96F2-4ACC-B1E0-A5121B4CD09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68CE2-A4B1-48FE-BCF7-29982732D9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353FC-96F2-4ACC-B1E0-A5121B4CD09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68CE2-A4B1-48FE-BCF7-29982732D9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353FC-96F2-4ACC-B1E0-A5121B4CD09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68CE2-A4B1-48FE-BCF7-29982732D9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353FC-96F2-4ACC-B1E0-A5121B4CD09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68CE2-A4B1-48FE-BCF7-29982732D9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4353FC-96F2-4ACC-B1E0-A5121B4CD09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E68CE2-A4B1-48FE-BCF7-29982732D99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wedge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package" Target="../embeddings/Dokument_aplikace_Microsoft_Office_Word1.docx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package" Target="../embeddings/Dokument_aplikace_Microsoft_Office_Word2.docx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package" Target="../embeddings/Dokument_aplikace_Microsoft_Office_Word3.docx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emf"/><Relationship Id="rId3" Type="http://schemas.openxmlformats.org/officeDocument/2006/relationships/image" Target="../media/image11.emf"/><Relationship Id="rId7" Type="http://schemas.openxmlformats.org/officeDocument/2006/relationships/image" Target="../media/image15.e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emf"/><Relationship Id="rId5" Type="http://schemas.openxmlformats.org/officeDocument/2006/relationships/image" Target="../media/image13.emf"/><Relationship Id="rId4" Type="http://schemas.openxmlformats.org/officeDocument/2006/relationships/image" Target="../media/image12.emf"/><Relationship Id="rId9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stezka.arbesovka.cz/downloads/Ptaci.pdf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285728"/>
            <a:ext cx="8358246" cy="4214842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Název školy:Speciální základní škola, Louny, </a:t>
            </a:r>
            <a:br>
              <a:rPr lang="cs-CZ" sz="2800" dirty="0" smtClean="0"/>
            </a:br>
            <a:r>
              <a:rPr lang="cs-CZ" sz="2800" dirty="0" smtClean="0"/>
              <a:t>                      </a:t>
            </a:r>
            <a:r>
              <a:rPr lang="cs-CZ" sz="2800" dirty="0" err="1" smtClean="0"/>
              <a:t>Poděbradova</a:t>
            </a:r>
            <a:r>
              <a:rPr lang="cs-CZ" sz="2800" dirty="0" smtClean="0"/>
              <a:t> 640,příspěvková organizace</a:t>
            </a:r>
            <a:br>
              <a:rPr lang="cs-CZ" sz="2800" dirty="0" smtClean="0"/>
            </a:br>
            <a:r>
              <a:rPr lang="cs-CZ" sz="2800" dirty="0" smtClean="0"/>
              <a:t>Autor:           Mgr. Jana Zelinková</a:t>
            </a:r>
            <a:br>
              <a:rPr lang="cs-CZ" sz="2800" dirty="0" smtClean="0"/>
            </a:br>
            <a:r>
              <a:rPr lang="cs-CZ" sz="2800" dirty="0" smtClean="0"/>
              <a:t>Název materiálu: VY_32_INOVACE_02_PTÁCI_HLAVNÍ</a:t>
            </a:r>
            <a:br>
              <a:rPr lang="cs-CZ" sz="2800" dirty="0" smtClean="0"/>
            </a:br>
            <a:r>
              <a:rPr lang="cs-CZ" sz="2800" dirty="0"/>
              <a:t> </a:t>
            </a:r>
            <a:r>
              <a:rPr lang="cs-CZ" sz="2800" dirty="0" smtClean="0"/>
              <a:t>                              ZNAKY</a:t>
            </a:r>
            <a:br>
              <a:rPr lang="cs-CZ" sz="2800" dirty="0" smtClean="0"/>
            </a:br>
            <a:r>
              <a:rPr lang="cs-CZ" sz="2800" dirty="0" smtClean="0"/>
              <a:t>Téma:           Ptáci – hlavní znaky</a:t>
            </a:r>
            <a:br>
              <a:rPr lang="cs-CZ" sz="2800" dirty="0" smtClean="0"/>
            </a:br>
            <a:r>
              <a:rPr lang="cs-CZ" sz="2800" dirty="0" smtClean="0"/>
              <a:t>Název sady: PŘÍRODA – HŠ</a:t>
            </a:r>
            <a:br>
              <a:rPr lang="cs-CZ" sz="2800" dirty="0" smtClean="0"/>
            </a:br>
            <a:r>
              <a:rPr lang="cs-CZ" sz="2800" dirty="0" smtClean="0">
                <a:solidFill>
                  <a:srgbClr val="FF0000"/>
                </a:solidFill>
              </a:rPr>
              <a:t>Číslo projektu:  CZ.1.07/1.4.00/21.3407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rot="10800000" flipV="1">
            <a:off x="1371600" y="5072074"/>
            <a:ext cx="5772168" cy="1331602"/>
          </a:xfrm>
        </p:spPr>
        <p:txBody>
          <a:bodyPr>
            <a:normAutofit/>
          </a:bodyPr>
          <a:lstStyle/>
          <a:p>
            <a:pPr algn="l"/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14414" y="5000636"/>
            <a:ext cx="7088611" cy="14049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žákům </a:t>
            </a:r>
            <a:r>
              <a:rPr lang="cs-CZ" dirty="0" err="1" smtClean="0"/>
              <a:t>II.stupně</a:t>
            </a:r>
            <a:r>
              <a:rPr lang="cs-CZ" dirty="0" smtClean="0"/>
              <a:t> speciální školy k výkladu a opakování učiva v předmětu příroda – základní poznatky z přírodopisu.</a:t>
            </a:r>
            <a:endParaRPr lang="cs-CZ" dirty="0"/>
          </a:p>
          <a:p>
            <a:r>
              <a:rPr lang="cs-CZ" dirty="0" smtClean="0"/>
              <a:t>Žáci poznávají stavbu těla ptáků,hlavní znaky a  stavbu ptačího vajíčka</a:t>
            </a:r>
          </a:p>
          <a:p>
            <a:r>
              <a:rPr lang="cs-CZ" dirty="0" smtClean="0"/>
              <a:t>Inovace: interaktivní způsob učení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První část (listy 3 – </a:t>
            </a:r>
            <a:r>
              <a:rPr lang="cs-CZ" dirty="0"/>
              <a:t>8</a:t>
            </a:r>
            <a:r>
              <a:rPr lang="cs-CZ" dirty="0" smtClean="0"/>
              <a:t>) slouží k výkladu učiva nebo opakování společně s učitelem, poslední 2 listy mohou být využity k samostatnému opakování.   </a:t>
            </a: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28794" y="642918"/>
            <a:ext cx="4357718" cy="769441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C00000"/>
                </a:solidFill>
              </a:rPr>
              <a:t>P T Á C I </a:t>
            </a:r>
            <a:endParaRPr lang="cs-CZ" sz="44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28728" y="1714488"/>
            <a:ext cx="54292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solidFill>
                  <a:srgbClr val="00B0F0"/>
                </a:solidFill>
              </a:rPr>
              <a:t>HLAVNÍ ZNAKY </a:t>
            </a:r>
            <a:endParaRPr lang="cs-CZ" sz="4400" dirty="0">
              <a:solidFill>
                <a:srgbClr val="00B0F0"/>
              </a:solidFill>
            </a:endParaRPr>
          </a:p>
        </p:txBody>
      </p:sp>
      <p:pic>
        <p:nvPicPr>
          <p:cNvPr id="21506" name="Picture 2" descr="C:\Users\HP\Desktop\MH90043858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14546" y="2571744"/>
            <a:ext cx="4071966" cy="4071966"/>
          </a:xfrm>
          <a:prstGeom prst="rect">
            <a:avLst/>
          </a:prstGeom>
          <a:noFill/>
          <a:ln>
            <a:solidFill>
              <a:schemeClr val="bg1">
                <a:lumMod val="50000"/>
              </a:schemeClr>
            </a:solidFill>
          </a:ln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142852"/>
            <a:ext cx="8715436" cy="928694"/>
          </a:xfrm>
        </p:spPr>
        <p:txBody>
          <a:bodyPr/>
          <a:lstStyle/>
          <a:p>
            <a:r>
              <a:rPr lang="cs-CZ" dirty="0" smtClean="0"/>
              <a:t>Hlavní znaky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752" y="1071546"/>
            <a:ext cx="8503920" cy="5572164"/>
          </a:xfrm>
        </p:spPr>
        <p:txBody>
          <a:bodyPr/>
          <a:lstStyle/>
          <a:p>
            <a:r>
              <a:rPr lang="cs-CZ" dirty="0" smtClean="0"/>
              <a:t>Tělo pokryto peřím   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Pohyb  - pomocí křídel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Na hlavě – zobák  </a:t>
            </a:r>
          </a:p>
          <a:p>
            <a:endParaRPr lang="cs-CZ" dirty="0" smtClean="0"/>
          </a:p>
          <a:p>
            <a:r>
              <a:rPr lang="cs-CZ" dirty="0" smtClean="0"/>
              <a:t>Rozmnožování – vejce snášejí do hnízda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4" name="Picture 6" descr="C:\Users\HP\Desktop\220px-FlightSilhouettes_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2143116"/>
            <a:ext cx="2000264" cy="125471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3073" name="Picture 1" descr="C:\Users\HP\Desktop\MB900109229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86182" y="3643314"/>
            <a:ext cx="1341445" cy="134144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3074" name="Picture 2" descr="C:\Users\HP\Desktop\MB900406599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429520" y="5000636"/>
            <a:ext cx="1357322" cy="135732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3075" name="Picture 3" descr="C:\Users\HP\Desktop\MB900334880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071934" y="1071546"/>
            <a:ext cx="857256" cy="85725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ptačího těla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500174"/>
            <a:ext cx="8646796" cy="4857784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hlava                                                                     </a:t>
            </a:r>
          </a:p>
          <a:p>
            <a:pPr>
              <a:buNone/>
            </a:pPr>
            <a:r>
              <a:rPr lang="cs-CZ" dirty="0" smtClean="0"/>
              <a:t>            oko</a:t>
            </a:r>
          </a:p>
          <a:p>
            <a:pPr>
              <a:buNone/>
            </a:pPr>
            <a:r>
              <a:rPr lang="cs-CZ" dirty="0" smtClean="0"/>
              <a:t>            zobák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              křídlo</a:t>
            </a:r>
          </a:p>
          <a:p>
            <a:pPr>
              <a:buNone/>
            </a:pPr>
            <a:r>
              <a:rPr lang="cs-CZ" dirty="0" smtClean="0"/>
              <a:t>            krk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       trup                                                          ocas</a:t>
            </a:r>
          </a:p>
          <a:p>
            <a:pPr>
              <a:buNone/>
            </a:pPr>
            <a:r>
              <a:rPr lang="cs-CZ" dirty="0" smtClean="0"/>
              <a:t>                                              nohy             </a:t>
            </a:r>
            <a:endParaRPr lang="cs-CZ" dirty="0"/>
          </a:p>
        </p:txBody>
      </p:sp>
      <p:pic>
        <p:nvPicPr>
          <p:cNvPr id="3074" name="Picture 2" descr="C:\Users\HP\Desktop\258px-Tuerkentaube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43240" y="2571744"/>
            <a:ext cx="3004937" cy="2400309"/>
          </a:xfrm>
          <a:prstGeom prst="rect">
            <a:avLst/>
          </a:prstGeom>
          <a:noFill/>
        </p:spPr>
      </p:pic>
      <p:cxnSp>
        <p:nvCxnSpPr>
          <p:cNvPr id="8" name="Přímá spojovací šipka 7"/>
          <p:cNvCxnSpPr/>
          <p:nvPr/>
        </p:nvCxnSpPr>
        <p:spPr>
          <a:xfrm>
            <a:off x="2143108" y="2285992"/>
            <a:ext cx="1500198" cy="92869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1928794" y="2786058"/>
            <a:ext cx="1571636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2214546" y="3286124"/>
            <a:ext cx="1071570" cy="1428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2000232" y="3429000"/>
            <a:ext cx="1571636" cy="8572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V="1">
            <a:off x="2143108" y="4286256"/>
            <a:ext cx="1928826" cy="10001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rot="10800000" flipV="1">
            <a:off x="4286248" y="3714752"/>
            <a:ext cx="2286016" cy="1428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rot="10800000">
            <a:off x="5715008" y="4786322"/>
            <a:ext cx="928694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rot="16200000" flipV="1">
            <a:off x="4071934" y="5000636"/>
            <a:ext cx="928694" cy="71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Zobák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840303"/>
          </a:xfrm>
        </p:spPr>
        <p:txBody>
          <a:bodyPr/>
          <a:lstStyle/>
          <a:p>
            <a:r>
              <a:rPr lang="cs-CZ" dirty="0" smtClean="0"/>
              <a:t>slouží k obživě</a:t>
            </a:r>
          </a:p>
          <a:p>
            <a:r>
              <a:rPr lang="cs-CZ" dirty="0" smtClean="0"/>
              <a:t>tvar -  přizpůsoben způsobu přijímání potravy</a:t>
            </a:r>
            <a:endParaRPr lang="cs-CZ" dirty="0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642910" y="2786058"/>
          <a:ext cx="7643866" cy="3819836"/>
        </p:xfrm>
        <a:graphic>
          <a:graphicData uri="http://schemas.openxmlformats.org/presentationml/2006/ole">
            <p:oleObj spid="_x0000_s1026" name="Dokument" r:id="rId4" imgW="5785494" imgH="2891066" progId="Word.Document.12">
              <p:embed/>
            </p:oleObj>
          </a:graphicData>
        </a:graphic>
      </p:graphicFrame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Nohy ptáků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Nohy – přizpůsobeny k různým účelům</a:t>
            </a:r>
            <a:endParaRPr lang="cs-CZ" dirty="0"/>
          </a:p>
        </p:txBody>
      </p:sp>
      <p:graphicFrame>
        <p:nvGraphicFramePr>
          <p:cNvPr id="2050" name="Object 2"/>
          <p:cNvGraphicFramePr>
            <a:graphicFrameLocks noChangeAspect="1"/>
          </p:cNvGraphicFramePr>
          <p:nvPr/>
        </p:nvGraphicFramePr>
        <p:xfrm>
          <a:off x="1571604" y="2071678"/>
          <a:ext cx="5000660" cy="4422922"/>
        </p:xfrm>
        <a:graphic>
          <a:graphicData uri="http://schemas.openxmlformats.org/presentationml/2006/ole">
            <p:oleObj spid="_x0000_s2050" name="Dokument" r:id="rId4" imgW="5785494" imgH="5117237" progId="Word.Document.12">
              <p:embed/>
            </p:oleObj>
          </a:graphicData>
        </a:graphic>
      </p:graphicFrame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vajíčka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752" y="1285860"/>
            <a:ext cx="8503920" cy="5357850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graphicFrame>
        <p:nvGraphicFramePr>
          <p:cNvPr id="18434" name="Object 2"/>
          <p:cNvGraphicFramePr>
            <a:graphicFrameLocks noChangeAspect="1"/>
          </p:cNvGraphicFramePr>
          <p:nvPr/>
        </p:nvGraphicFramePr>
        <p:xfrm>
          <a:off x="2643174" y="1357298"/>
          <a:ext cx="4255472" cy="5143536"/>
        </p:xfrm>
        <a:graphic>
          <a:graphicData uri="http://schemas.openxmlformats.org/presentationml/2006/ole">
            <p:oleObj spid="_x0000_s18434" name="Dokument" r:id="rId4" imgW="5794864" imgH="7004109" progId="Word.Document.12">
              <p:embed/>
            </p:oleObj>
          </a:graphicData>
        </a:graphic>
      </p:graphicFrame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pakujeme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500174"/>
            <a:ext cx="8643998" cy="4929222"/>
          </a:xfrm>
        </p:spPr>
        <p:txBody>
          <a:bodyPr/>
          <a:lstStyle/>
          <a:p>
            <a:r>
              <a:rPr lang="cs-CZ" dirty="0" smtClean="0"/>
              <a:t>Který zobák je přizpůsoben k trhání potravy 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Která noha je určena k plavání ?</a:t>
            </a:r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786" y="2143116"/>
            <a:ext cx="1946023" cy="863193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</p:spPr>
      </p:pic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00430" y="2214554"/>
            <a:ext cx="1557067" cy="863193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</p:spPr>
      </p:pic>
      <p:pic>
        <p:nvPicPr>
          <p:cNvPr id="6" name="Obrázek 5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29322" y="2214554"/>
            <a:ext cx="1601952" cy="885140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034" y="4429132"/>
            <a:ext cx="2214577" cy="1428760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</p:spPr>
      </p:pic>
      <p:pic>
        <p:nvPicPr>
          <p:cNvPr id="9" name="Obrázek 8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357554" y="4429132"/>
            <a:ext cx="1428760" cy="1571636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</p:spPr>
      </p:pic>
      <p:pic>
        <p:nvPicPr>
          <p:cNvPr id="10" name="Obrázek 9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643570" y="4429132"/>
            <a:ext cx="1571636" cy="1428760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</p:spPr>
      </p:pic>
      <p:pic>
        <p:nvPicPr>
          <p:cNvPr id="20482" name="Picture 2" descr="C:\Users\HP\Desktop\MH900440452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929058" y="3000372"/>
            <a:ext cx="785818" cy="78581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20483" name="Picture 3" descr="C:\Users\HP\Desktop\MH900440452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215074" y="5643578"/>
            <a:ext cx="785818" cy="78581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00034" y="642918"/>
            <a:ext cx="77180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Vrať se zpět na list 5 a ukaž části ptačího těla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596" y="2500306"/>
            <a:ext cx="48992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Kam snášejí ptáci vajíčka ?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1472" y="3500438"/>
            <a:ext cx="1428760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do hnízda </a:t>
            </a:r>
            <a:endParaRPr lang="cs-CZ" dirty="0"/>
          </a:p>
        </p:txBody>
      </p:sp>
      <p:pic>
        <p:nvPicPr>
          <p:cNvPr id="22530" name="Picture 2" descr="C:\Users\HP\Desktop\MB90040659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14546" y="3429000"/>
            <a:ext cx="1500198" cy="150019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8" name="TextovéPole 7"/>
          <p:cNvSpPr txBox="1"/>
          <p:nvPr/>
        </p:nvSpPr>
        <p:spPr>
          <a:xfrm>
            <a:off x="5286380" y="3571876"/>
            <a:ext cx="920830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na talíř</a:t>
            </a:r>
            <a:endParaRPr lang="cs-CZ" dirty="0"/>
          </a:p>
        </p:txBody>
      </p:sp>
      <p:pic>
        <p:nvPicPr>
          <p:cNvPr id="22531" name="Picture 3" descr="C:\Users\HP\Desktop\MB900441784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57950" y="3429000"/>
            <a:ext cx="1528770" cy="152877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22532" name="Picture 4" descr="C:\Users\HP\Desktop\MH90044045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57422" y="5143512"/>
            <a:ext cx="1143008" cy="114300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Hrdlička  zahradní– dostupné jako volné dílo na http://cs.wikipedia.org/wiki/Soubor:Tuerkentaube2.jpg</a:t>
            </a:r>
          </a:p>
          <a:p>
            <a:r>
              <a:rPr lang="cs-CZ" dirty="0" smtClean="0"/>
              <a:t>Zobáky ptáků, nohy ptáků dostupné na http://stezka.</a:t>
            </a:r>
            <a:r>
              <a:rPr lang="cs-CZ" dirty="0" err="1" smtClean="0"/>
              <a:t>arbesovka.cz</a:t>
            </a:r>
            <a:r>
              <a:rPr lang="cs-CZ" dirty="0" smtClean="0"/>
              <a:t>/</a:t>
            </a:r>
            <a:r>
              <a:rPr lang="cs-CZ" dirty="0" err="1" smtClean="0"/>
              <a:t>downloads</a:t>
            </a:r>
            <a:r>
              <a:rPr lang="cs-CZ" dirty="0" smtClean="0"/>
              <a:t>/</a:t>
            </a:r>
            <a:r>
              <a:rPr lang="cs-CZ" dirty="0" err="1" smtClean="0"/>
              <a:t>Ptaci.pdf</a:t>
            </a:r>
            <a:endParaRPr lang="cs-CZ" dirty="0" smtClean="0"/>
          </a:p>
          <a:p>
            <a:r>
              <a:rPr lang="cs-CZ" dirty="0" smtClean="0"/>
              <a:t>Stavba vajíčka – dostupné na </a:t>
            </a:r>
            <a:r>
              <a:rPr lang="cs-CZ" dirty="0" smtClean="0">
                <a:hlinkClick r:id="rId3"/>
              </a:rPr>
              <a:t>http://stezka.</a:t>
            </a:r>
            <a:r>
              <a:rPr lang="cs-CZ" dirty="0" err="1" smtClean="0">
                <a:hlinkClick r:id="rId3"/>
              </a:rPr>
              <a:t>arbesovka.cz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downloads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Ptaci.pdf</a:t>
            </a:r>
            <a:endParaRPr lang="cs-CZ" dirty="0" smtClean="0"/>
          </a:p>
          <a:p>
            <a:r>
              <a:rPr lang="cs-CZ" dirty="0" smtClean="0"/>
              <a:t>Obrázky sýkora, pero, křídla, hnízdo s vajíčky, vajíčko na talíři, </a:t>
            </a:r>
            <a:r>
              <a:rPr lang="cs-CZ" dirty="0" err="1" smtClean="0"/>
              <a:t>smajlík</a:t>
            </a:r>
            <a:r>
              <a:rPr lang="cs-CZ" dirty="0" smtClean="0"/>
              <a:t> – dostupné na </a:t>
            </a:r>
            <a:r>
              <a:rPr lang="cs-CZ" dirty="0" smtClean="0">
                <a:hlinkClick r:id="rId4"/>
              </a:rPr>
              <a:t>http://office.</a:t>
            </a:r>
            <a:r>
              <a:rPr lang="cs-CZ" dirty="0" err="1" smtClean="0">
                <a:hlinkClick r:id="rId4"/>
              </a:rPr>
              <a:t>microsoft.com</a:t>
            </a:r>
            <a:endParaRPr lang="cs-CZ" dirty="0"/>
          </a:p>
          <a:p>
            <a:r>
              <a:rPr lang="cs-CZ" dirty="0" smtClean="0"/>
              <a:t>Učebnice Škoda Eduard: Přírodověda pro 1.stupeň základní školy praktické, PARTA, Praha 2008</a:t>
            </a:r>
          </a:p>
          <a:p>
            <a:r>
              <a:rPr lang="cs-CZ" dirty="0" smtClean="0"/>
              <a:t>Vše citováno [2012-02-15]</a:t>
            </a:r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11">
      <a:dk1>
        <a:sysClr val="windowText" lastClr="000000"/>
      </a:dk1>
      <a:lt1>
        <a:srgbClr val="F2DCDB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467</TotalTime>
  <Words>258</Words>
  <Application>Microsoft Office PowerPoint</Application>
  <PresentationFormat>Předvádění na obrazovce (4:3)</PresentationFormat>
  <Paragraphs>64</Paragraphs>
  <Slides>11</Slides>
  <Notes>11</Notes>
  <HiddenSlides>3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sady Office</vt:lpstr>
      <vt:lpstr>Dokument</vt:lpstr>
      <vt:lpstr>Název školy:Speciální základní škola, Louny,                        Poděbradova 640,příspěvková organizace Autor:           Mgr. Jana Zelinková Název materiálu: VY_32_INOVACE_02_PTÁCI_HLAVNÍ                                ZNAKY Téma:           Ptáci – hlavní znaky Název sady: PŘÍRODA – HŠ Číslo projektu:  CZ.1.07/1.4.00/21.3407 </vt:lpstr>
      <vt:lpstr>Anotace</vt:lpstr>
      <vt:lpstr>Snímek 3</vt:lpstr>
      <vt:lpstr>Hlavní znaky</vt:lpstr>
      <vt:lpstr>Části ptačího těla</vt:lpstr>
      <vt:lpstr>Zobák</vt:lpstr>
      <vt:lpstr>Nohy ptáků</vt:lpstr>
      <vt:lpstr>Stavba vajíčka</vt:lpstr>
      <vt:lpstr>Opakujeme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škola, Louny,  Poděbradova 640,příspěvková organizace Autor: Mgr. Jana Zelinková Téma: Příroda a společnost Název materiálu: VY_32_INOVACE_PTÁCI_STAVBA TĚLA</dc:title>
  <dc:creator>HP</dc:creator>
  <cp:lastModifiedBy>Erika Pospíšilová</cp:lastModifiedBy>
  <cp:revision>56</cp:revision>
  <dcterms:created xsi:type="dcterms:W3CDTF">2012-02-19T12:37:50Z</dcterms:created>
  <dcterms:modified xsi:type="dcterms:W3CDTF">2012-10-15T17:55:35Z</dcterms:modified>
</cp:coreProperties>
</file>