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7" r:id="rId3"/>
    <p:sldId id="264" r:id="rId4"/>
    <p:sldId id="257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176" autoAdjust="0"/>
    <p:restoredTop sz="94660"/>
  </p:normalViewPr>
  <p:slideViewPr>
    <p:cSldViewPr>
      <p:cViewPr varScale="1">
        <p:scale>
          <a:sx n="68" d="100"/>
          <a:sy n="68" d="100"/>
        </p:scale>
        <p:origin x="-8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A6805-6327-4136-801A-2450F9BB6635}" type="datetimeFigureOut">
              <a:rPr lang="cs-CZ" smtClean="0"/>
              <a:pPr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39F81-802B-42B7-8529-F3784F9F86B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stezka.arbesovka.cz/downloads/Ptaci.pdf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172480" cy="3786214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Název školy: Speciální základní škola,Louny,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</a:t>
            </a:r>
            <a:r>
              <a:rPr lang="cs-CZ" sz="2400" dirty="0" err="1" smtClean="0"/>
              <a:t>Poděbradova</a:t>
            </a:r>
            <a:r>
              <a:rPr lang="cs-CZ" sz="2400" dirty="0" smtClean="0"/>
              <a:t> 640,příspěvková organizace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Autor:            </a:t>
            </a:r>
            <a:r>
              <a:rPr lang="cs-CZ" sz="2400" dirty="0" err="1" smtClean="0"/>
              <a:t>Mgr.Jana</a:t>
            </a:r>
            <a:r>
              <a:rPr lang="cs-CZ" sz="2400" dirty="0" smtClean="0"/>
              <a:t> Zelinková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Název materiálu: VY_32_INOVACE_03_DRŮBEŽ_PTÁCI S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         HOSPODÁŘSKÝM VÝZNAMEM</a:t>
            </a:r>
            <a:br>
              <a:rPr lang="cs-CZ" sz="2400" dirty="0" smtClean="0"/>
            </a:br>
            <a:r>
              <a:rPr lang="cs-CZ" sz="2400" dirty="0" smtClean="0"/>
              <a:t>Téma:              Drůbež – ptáci s hospodářským významem</a:t>
            </a:r>
            <a:br>
              <a:rPr lang="cs-CZ" sz="2400" dirty="0" smtClean="0"/>
            </a:br>
            <a:r>
              <a:rPr lang="cs-CZ" sz="2400" dirty="0" smtClean="0"/>
              <a:t>Název sady:    PŘÍRODA – HŠ</a:t>
            </a:r>
            <a:br>
              <a:rPr lang="cs-CZ" sz="2400" dirty="0" smtClean="0"/>
            </a:br>
            <a:r>
              <a:rPr lang="cs-CZ" sz="2400" dirty="0" smtClean="0">
                <a:solidFill>
                  <a:srgbClr val="FF0000"/>
                </a:solidFill>
              </a:rPr>
              <a:t>Číslo projektu:  CZ.1.07/1.4.00/21.3407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000636"/>
            <a:ext cx="6400800" cy="1214446"/>
          </a:xfrm>
        </p:spPr>
        <p:txBody>
          <a:bodyPr>
            <a:normAutofit/>
          </a:bodyPr>
          <a:lstStyle/>
          <a:p>
            <a:pPr algn="l"/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5000636"/>
            <a:ext cx="7312076" cy="1416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 pro žáky 7. a 8. ročníku speciální školy v předmětu příroda – základní poznatky z přírodopisu.</a:t>
            </a:r>
          </a:p>
          <a:p>
            <a:r>
              <a:rPr lang="cs-CZ" dirty="0" smtClean="0"/>
              <a:t>Žáci si osvojují pojem drůbež a  význam chovu těchto ptáků.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Inovace : interaktivní způsob učení</a:t>
            </a:r>
          </a:p>
          <a:p>
            <a:r>
              <a:rPr lang="cs-CZ" dirty="0" smtClean="0"/>
              <a:t>První část prezentace slouží ke společné práci žáků s učitelem, na snímcích 9 – 11  si žáci učivo samostatně opakují.</a:t>
            </a:r>
          </a:p>
          <a:p>
            <a:endParaRPr lang="cs-CZ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Drůbež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Domácí ptáci nebo hospodářsky užiteční ptáci</a:t>
            </a:r>
          </a:p>
          <a:p>
            <a:endParaRPr lang="cs-CZ" dirty="0" smtClean="0"/>
          </a:p>
          <a:p>
            <a:r>
              <a:rPr lang="cs-CZ" dirty="0" smtClean="0"/>
              <a:t>Důležitá potravina pro člověka</a:t>
            </a:r>
          </a:p>
          <a:p>
            <a:endParaRPr lang="cs-CZ" dirty="0" smtClean="0"/>
          </a:p>
          <a:p>
            <a:r>
              <a:rPr lang="cs-CZ" dirty="0" smtClean="0"/>
              <a:t>Hospodářský význam – dávají vejce, maso, tuk, peří</a:t>
            </a:r>
          </a:p>
          <a:p>
            <a:endParaRPr lang="cs-CZ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Holub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</p:spPr>
        <p:txBody>
          <a:bodyPr>
            <a:normAutofit/>
          </a:bodyPr>
          <a:lstStyle/>
          <a:p>
            <a:r>
              <a:rPr lang="cs-CZ" dirty="0" smtClean="0"/>
              <a:t>Holub domácí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Holub poštovní – trefí z velké dálky – nosil zprávy</a:t>
            </a:r>
            <a:endParaRPr lang="cs-CZ" dirty="0"/>
          </a:p>
        </p:txBody>
      </p:sp>
      <p:pic>
        <p:nvPicPr>
          <p:cNvPr id="1027" name="Picture 3" descr="C:\Users\HP\Desktop\150PX-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1571612"/>
            <a:ext cx="1446620" cy="19288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4" name="Picture 2" descr="C:\Users\HP\Desktop\MB9004341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1571612"/>
            <a:ext cx="1828800" cy="1828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Krocan a krůta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Výborné maso  ( 9 druhů masa)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C:\Users\HP\Desktop\210px-Wild_turkey_eastern_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43050"/>
            <a:ext cx="3980119" cy="27860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4" name="Picture 2" descr="C:\Users\HP\Desktop\MH9003378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428736"/>
            <a:ext cx="3095625" cy="30956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Husa domácí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3500" dirty="0" smtClean="0"/>
              <a:t>Chová se pro maso, vejce, peří a tuk</a:t>
            </a:r>
            <a:endParaRPr lang="cs-CZ" sz="3500" dirty="0"/>
          </a:p>
        </p:txBody>
      </p:sp>
      <p:pic>
        <p:nvPicPr>
          <p:cNvPr id="5" name="Obrázek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00174"/>
            <a:ext cx="1836599" cy="18288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4" name="Picture 2" descr="C:\Users\HP\Desktop\MB90035038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2000240"/>
            <a:ext cx="2571768" cy="25717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3075" name="Picture 3" descr="C:\Users\HP\Desktop\MB9004065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1500174"/>
            <a:ext cx="2571768" cy="25717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571472" y="3429000"/>
            <a:ext cx="1448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plovací </a:t>
            </a:r>
            <a:r>
              <a:rPr lang="cs-CZ" dirty="0" smtClean="0"/>
              <a:t>noha</a:t>
            </a:r>
            <a:endParaRPr lang="cs-CZ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Kachna domácí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752" y="1527048"/>
            <a:ext cx="8503920" cy="4973786"/>
          </a:xfrm>
        </p:spPr>
        <p:txBody>
          <a:bodyPr>
            <a:normAutofit fontScale="700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plovací noha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4600" dirty="0" smtClean="0"/>
              <a:t>Chová se pro maso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  <p:pic>
        <p:nvPicPr>
          <p:cNvPr id="4098" name="Picture 2" descr="C:\Users\HP\Desktop\250px-Hause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571613"/>
            <a:ext cx="5343929" cy="35719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5" name="Obrázek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214554"/>
            <a:ext cx="1500198" cy="157163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Kur domácí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slepice                     kohout</a:t>
            </a:r>
          </a:p>
          <a:p>
            <a:endParaRPr lang="cs-CZ" dirty="0" smtClean="0"/>
          </a:p>
          <a:p>
            <a:r>
              <a:rPr lang="cs-CZ" sz="3500" dirty="0" smtClean="0"/>
              <a:t>Chová se pro maso a vejce</a:t>
            </a:r>
            <a:endParaRPr lang="cs-CZ" sz="3500" dirty="0"/>
          </a:p>
        </p:txBody>
      </p:sp>
      <p:pic>
        <p:nvPicPr>
          <p:cNvPr id="6" name="Obrázek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1571612"/>
            <a:ext cx="2014807" cy="21145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4098" name="Picture 2" descr="C:\Users\HP\Desktop\MH90018049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571612"/>
            <a:ext cx="2714644" cy="27146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4099" name="Picture 3" descr="C:\Users\HP\Desktop\MB9003324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9946" y="1571612"/>
            <a:ext cx="2714644" cy="27146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6643702" y="3786190"/>
            <a:ext cx="1514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noha </a:t>
            </a:r>
            <a:r>
              <a:rPr lang="cs-CZ" dirty="0" smtClean="0"/>
              <a:t>hrabavá</a:t>
            </a:r>
            <a:endParaRPr lang="cs-CZ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Co je drůbež?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/>
          <a:lstStyle/>
          <a:p>
            <a:r>
              <a:rPr lang="cs-CZ" dirty="0" smtClean="0"/>
              <a:t>Lesní ptáci</a:t>
            </a:r>
          </a:p>
          <a:p>
            <a:endParaRPr lang="cs-CZ" dirty="0" smtClean="0"/>
          </a:p>
          <a:p>
            <a:r>
              <a:rPr lang="cs-CZ" dirty="0" smtClean="0"/>
              <a:t>Domácí ptáci</a:t>
            </a:r>
          </a:p>
          <a:p>
            <a:endParaRPr lang="cs-CZ" dirty="0" smtClean="0"/>
          </a:p>
          <a:p>
            <a:r>
              <a:rPr lang="cs-CZ" dirty="0" smtClean="0"/>
              <a:t>Ptáci na polích a loukách</a:t>
            </a:r>
            <a:endParaRPr lang="cs-CZ" dirty="0"/>
          </a:p>
        </p:txBody>
      </p:sp>
      <p:sp>
        <p:nvSpPr>
          <p:cNvPr id="4" name="Šipka doleva 3"/>
          <p:cNvSpPr/>
          <p:nvPr/>
        </p:nvSpPr>
        <p:spPr>
          <a:xfrm>
            <a:off x="3643306" y="2571744"/>
            <a:ext cx="2000264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Koho chováme pro vejce, peří, maso a tuk?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Krůta a krocan</a:t>
            </a:r>
          </a:p>
          <a:p>
            <a:endParaRPr lang="cs-CZ" dirty="0" smtClean="0"/>
          </a:p>
          <a:p>
            <a:r>
              <a:rPr lang="cs-CZ" dirty="0" smtClean="0"/>
              <a:t>Holub domácí</a:t>
            </a:r>
          </a:p>
          <a:p>
            <a:endParaRPr lang="cs-CZ" dirty="0" smtClean="0"/>
          </a:p>
          <a:p>
            <a:r>
              <a:rPr lang="cs-CZ" dirty="0" smtClean="0"/>
              <a:t>Husa domácí </a:t>
            </a:r>
            <a:endParaRPr lang="cs-CZ" dirty="0"/>
          </a:p>
        </p:txBody>
      </p:sp>
      <p:pic>
        <p:nvPicPr>
          <p:cNvPr id="1026" name="Picture 2" descr="C:\Users\HP\Desktop\MH900337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1643050"/>
            <a:ext cx="1214446" cy="1214446"/>
          </a:xfrm>
          <a:prstGeom prst="rect">
            <a:avLst/>
          </a:prstGeom>
          <a:noFill/>
        </p:spPr>
      </p:pic>
      <p:pic>
        <p:nvPicPr>
          <p:cNvPr id="1027" name="Picture 3" descr="C:\Users\HP\Desktop\MB9004341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3071810"/>
            <a:ext cx="1143000" cy="1143000"/>
          </a:xfrm>
          <a:prstGeom prst="rect">
            <a:avLst/>
          </a:prstGeom>
          <a:noFill/>
        </p:spPr>
      </p:pic>
      <p:pic>
        <p:nvPicPr>
          <p:cNvPr id="1028" name="Picture 4" descr="C:\Users\HP\Desktop\MB90035038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4429132"/>
            <a:ext cx="1109670" cy="1109670"/>
          </a:xfrm>
          <a:prstGeom prst="rect">
            <a:avLst/>
          </a:prstGeom>
          <a:noFill/>
        </p:spPr>
      </p:pic>
      <p:sp>
        <p:nvSpPr>
          <p:cNvPr id="8" name="Šipka doleva 7"/>
          <p:cNvSpPr/>
          <p:nvPr/>
        </p:nvSpPr>
        <p:spPr>
          <a:xfrm>
            <a:off x="5286380" y="4572008"/>
            <a:ext cx="135732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Označ, na kterém obrázku je krocan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Šipka nahoru 6"/>
          <p:cNvSpPr/>
          <p:nvPr/>
        </p:nvSpPr>
        <p:spPr>
          <a:xfrm>
            <a:off x="6429388" y="4786322"/>
            <a:ext cx="1056136" cy="164307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C:\Users\HP\Desktop\MB9003324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1500174"/>
            <a:ext cx="2500330" cy="2500330"/>
          </a:xfrm>
          <a:prstGeom prst="rect">
            <a:avLst/>
          </a:prstGeom>
          <a:noFill/>
        </p:spPr>
      </p:pic>
      <p:pic>
        <p:nvPicPr>
          <p:cNvPr id="5123" name="Picture 3" descr="C:\Users\HP\Desktop\MH9003378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1500174"/>
            <a:ext cx="2500330" cy="2500330"/>
          </a:xfrm>
          <a:prstGeom prst="rect">
            <a:avLst/>
          </a:prstGeom>
          <a:noFill/>
        </p:spPr>
      </p:pic>
      <p:pic>
        <p:nvPicPr>
          <p:cNvPr id="5124" name="Picture 4" descr="C:\Users\HP\Desktop\MB90043413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500174"/>
            <a:ext cx="2500330" cy="250033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Kachna domácí – dostupné jako volné dílo na http://cs.wikipedia.org/wiki/Kachna_divok%C3%A1</a:t>
            </a:r>
          </a:p>
          <a:p>
            <a:r>
              <a:rPr lang="cs-CZ" dirty="0" smtClean="0"/>
              <a:t>Obrázky holub, holubník, krůta, krocan, husa domácí, slepice, kohout – dostupné na </a:t>
            </a: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Noha plovací a hrabavá – dostupné na  http://stezka.</a:t>
            </a:r>
            <a:r>
              <a:rPr lang="cs-CZ" dirty="0" err="1" smtClean="0">
                <a:hlinkClick r:id="rId3"/>
              </a:rPr>
              <a:t>arbesovka.cz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downloads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Ptaci.pdf</a:t>
            </a:r>
            <a:endParaRPr lang="cs-CZ" dirty="0"/>
          </a:p>
          <a:p>
            <a:r>
              <a:rPr lang="cs-CZ" dirty="0" smtClean="0"/>
              <a:t>Vše citováno [2012-02-16].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0">
      <a:dk1>
        <a:sysClr val="windowText" lastClr="000000"/>
      </a:dk1>
      <a:lt1>
        <a:srgbClr val="E5B9B7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</TotalTime>
  <Words>245</Words>
  <Application>Microsoft Office PowerPoint</Application>
  <PresentationFormat>Předvádění na obrazovce (4:3)</PresentationFormat>
  <Paragraphs>90</Paragraphs>
  <Slides>12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Název školy: Speciální základní škola,Louny,                        Poděbradova 640,příspěvková organizace  Autor:            Mgr.Jana Zelinková  Název materiálu: VY_32_INOVACE_03_DRŮBEŽ_PTÁCI S                                 HOSPODÁŘSKÝM VÝZNAMEM Téma:              Drůbež – ptáci s hospodářským významem Název sady:    PŘÍRODA – HŠ Číslo projektu:  CZ.1.07/1.4.00/21.3407 </vt:lpstr>
      <vt:lpstr>Anotace</vt:lpstr>
      <vt:lpstr>Drůbež</vt:lpstr>
      <vt:lpstr>Holub </vt:lpstr>
      <vt:lpstr>Krocan a krůta</vt:lpstr>
      <vt:lpstr>Husa domácí</vt:lpstr>
      <vt:lpstr>Kachna domácí</vt:lpstr>
      <vt:lpstr>Kur domácí</vt:lpstr>
      <vt:lpstr>Co je drůbež?</vt:lpstr>
      <vt:lpstr>Koho chováme pro vejce, peří, maso a tuk?</vt:lpstr>
      <vt:lpstr>Označ, na kterém obrázku je krocan ?</vt:lpstr>
      <vt:lpstr>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Speciální základní škola,Louny,Poděbradova 640,příspěvková organizace Autor: Mgr.Jana Zelinková Téma: Příroda a společnost Název materiálu: VY_32_INOVACE_04_DOMÁCÍ PTÁCI</dc:title>
  <dc:creator>HP</dc:creator>
  <cp:lastModifiedBy>HP</cp:lastModifiedBy>
  <cp:revision>20</cp:revision>
  <dcterms:created xsi:type="dcterms:W3CDTF">2012-02-20T18:10:49Z</dcterms:created>
  <dcterms:modified xsi:type="dcterms:W3CDTF">2012-10-12T20:26:58Z</dcterms:modified>
</cp:coreProperties>
</file>