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64" r:id="rId4"/>
    <p:sldId id="258" r:id="rId5"/>
    <p:sldId id="260" r:id="rId6"/>
    <p:sldId id="261" r:id="rId7"/>
    <p:sldId id="262" r:id="rId8"/>
    <p:sldId id="265" r:id="rId9"/>
    <p:sldId id="263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5537A-46CC-4E00-9195-AF86F76BF9A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7374DAB-A62E-4837-900B-430FB4C6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5537A-46CC-4E00-9195-AF86F76BF9A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7374DAB-A62E-4837-900B-430FB4C6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5537A-46CC-4E00-9195-AF86F76BF9A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4DAB-A62E-4837-900B-430FB4C6CB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5537A-46CC-4E00-9195-AF86F76BF9A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4DAB-A62E-4837-900B-430FB4C6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5537A-46CC-4E00-9195-AF86F76BF9A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7374DAB-A62E-4837-900B-430FB4C6CB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5537A-46CC-4E00-9195-AF86F76BF9A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4DAB-A62E-4837-900B-430FB4C6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5537A-46CC-4E00-9195-AF86F76BF9A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4DAB-A62E-4837-900B-430FB4C6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5537A-46CC-4E00-9195-AF86F76BF9A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4DAB-A62E-4837-900B-430FB4C6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5537A-46CC-4E00-9195-AF86F76BF9A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4DAB-A62E-4837-900B-430FB4C6CB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5537A-46CC-4E00-9195-AF86F76BF9A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4DAB-A62E-4837-900B-430FB4C6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5537A-46CC-4E00-9195-AF86F76BF9A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4DAB-A62E-4837-900B-430FB4C6CB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525537A-46CC-4E00-9195-AF86F76BF9A9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374DAB-A62E-4837-900B-430FB4C6CB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 spd="slow">
    <p:pull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13" Type="http://schemas.openxmlformats.org/officeDocument/2006/relationships/image" Target="../media/image35.jpeg"/><Relationship Id="rId3" Type="http://schemas.openxmlformats.org/officeDocument/2006/relationships/image" Target="../media/image29.jpeg"/><Relationship Id="rId7" Type="http://schemas.openxmlformats.org/officeDocument/2006/relationships/image" Target="../media/image17.jpeg"/><Relationship Id="rId12" Type="http://schemas.openxmlformats.org/officeDocument/2006/relationships/image" Target="../media/image21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11" Type="http://schemas.openxmlformats.org/officeDocument/2006/relationships/image" Target="../media/image19.jpeg"/><Relationship Id="rId5" Type="http://schemas.openxmlformats.org/officeDocument/2006/relationships/image" Target="../media/image31.jpeg"/><Relationship Id="rId10" Type="http://schemas.openxmlformats.org/officeDocument/2006/relationships/image" Target="../media/image20.jpeg"/><Relationship Id="rId4" Type="http://schemas.openxmlformats.org/officeDocument/2006/relationships/image" Target="../media/image30.jpeg"/><Relationship Id="rId9" Type="http://schemas.openxmlformats.org/officeDocument/2006/relationships/image" Target="../media/image3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Relationship Id="rId9" Type="http://schemas.openxmlformats.org/officeDocument/2006/relationships/image" Target="../media/image4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571481"/>
            <a:ext cx="8624918" cy="4071965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</a:t>
            </a:r>
            <a:r>
              <a:rPr lang="cs-CZ" sz="2400" dirty="0" smtClean="0"/>
              <a:t>ŠKOLY: SPECIÁLNÍ </a:t>
            </a:r>
            <a:r>
              <a:rPr lang="cs-CZ" sz="2400" dirty="0" smtClean="0"/>
              <a:t>ZÁKLADNÍ ŠKOLA LOUNY,</a:t>
            </a:r>
            <a:br>
              <a:rPr lang="cs-CZ" sz="2400" dirty="0" smtClean="0"/>
            </a:br>
            <a:r>
              <a:rPr lang="cs-CZ" sz="2400" dirty="0" smtClean="0"/>
              <a:t>                         PODĚBRADOVA </a:t>
            </a:r>
            <a:r>
              <a:rPr lang="cs-CZ" sz="2400" dirty="0" smtClean="0"/>
              <a:t>640, PŘÍSPĚVKOVÁ </a:t>
            </a:r>
            <a:r>
              <a:rPr lang="cs-CZ" sz="2400" dirty="0" smtClean="0"/>
              <a:t>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</a:t>
            </a:r>
            <a:r>
              <a:rPr lang="cs-CZ" sz="2400" dirty="0" err="1" smtClean="0"/>
              <a:t>Mgr.Jana</a:t>
            </a:r>
            <a:r>
              <a:rPr lang="cs-CZ" sz="2400" dirty="0" smtClean="0"/>
              <a:t> </a:t>
            </a:r>
            <a:r>
              <a:rPr lang="cs-CZ" sz="2400" dirty="0" smtClean="0"/>
              <a:t>Zelinková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err="1" smtClean="0"/>
              <a:t>náZEV</a:t>
            </a:r>
            <a:r>
              <a:rPr lang="cs-CZ" sz="2400" dirty="0" smtClean="0"/>
              <a:t> </a:t>
            </a:r>
            <a:r>
              <a:rPr lang="cs-CZ" sz="2400" dirty="0" smtClean="0"/>
              <a:t>MATERIÁLU: </a:t>
            </a:r>
            <a:r>
              <a:rPr lang="cs-CZ" sz="2400" dirty="0" err="1" smtClean="0"/>
              <a:t>vY</a:t>
            </a:r>
            <a:r>
              <a:rPr lang="cs-CZ" sz="2400" dirty="0" smtClean="0"/>
              <a:t>_32_inovace_09_příroda </a:t>
            </a:r>
            <a:r>
              <a:rPr lang="cs-CZ" sz="2400" dirty="0" smtClean="0"/>
              <a:t>živá a </a:t>
            </a:r>
            <a:r>
              <a:rPr lang="cs-CZ" sz="2400" dirty="0" smtClean="0"/>
              <a:t>neživá</a:t>
            </a:r>
            <a:br>
              <a:rPr lang="cs-CZ" sz="2400" dirty="0" smtClean="0"/>
            </a:br>
            <a:r>
              <a:rPr lang="cs-CZ" sz="2400" dirty="0" smtClean="0"/>
              <a:t>TÉMA: PŘÍRODA ŽIVÁ A NEŽIVÁ</a:t>
            </a:r>
            <a:br>
              <a:rPr lang="cs-CZ" sz="2400" dirty="0" smtClean="0"/>
            </a:br>
            <a:r>
              <a:rPr lang="cs-CZ" sz="2400" dirty="0" smtClean="0"/>
              <a:t>NÁZEV SADY: PŘÍRODA - HŠ</a:t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Číslo </a:t>
            </a:r>
            <a:r>
              <a:rPr lang="cs-CZ" sz="2400" dirty="0" smtClean="0">
                <a:solidFill>
                  <a:srgbClr val="FF0000"/>
                </a:solidFill>
              </a:rPr>
              <a:t>projektu:  CZ.1.07/1.4.00/21.3407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5357826"/>
            <a:ext cx="6429420" cy="1000132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5072074"/>
            <a:ext cx="7240616" cy="1402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k výkladu i opakování učiva v předmětu příroda </a:t>
            </a:r>
            <a:r>
              <a:rPr lang="cs-CZ" dirty="0" smtClean="0"/>
              <a:t>– základní poznatky z fyziky na </a:t>
            </a:r>
            <a:r>
              <a:rPr lang="cs-CZ" dirty="0" err="1" smtClean="0"/>
              <a:t>II.stupni</a:t>
            </a:r>
            <a:r>
              <a:rPr lang="cs-CZ" dirty="0" smtClean="0"/>
              <a:t> speciální </a:t>
            </a:r>
            <a:r>
              <a:rPr lang="cs-CZ" dirty="0" smtClean="0"/>
              <a:t>školy.</a:t>
            </a:r>
            <a:endParaRPr lang="cs-CZ" dirty="0" smtClean="0"/>
          </a:p>
          <a:p>
            <a:r>
              <a:rPr lang="cs-CZ" dirty="0" smtClean="0"/>
              <a:t>Žáci se učí </a:t>
            </a:r>
            <a:r>
              <a:rPr lang="cs-CZ" dirty="0" smtClean="0"/>
              <a:t>rozeznat </a:t>
            </a:r>
            <a:r>
              <a:rPr lang="cs-CZ" dirty="0" smtClean="0"/>
              <a:t> </a:t>
            </a:r>
            <a:r>
              <a:rPr lang="cs-CZ" dirty="0" smtClean="0"/>
              <a:t>přírodu živou a </a:t>
            </a:r>
            <a:r>
              <a:rPr lang="cs-CZ" dirty="0" smtClean="0"/>
              <a:t>neživou, </a:t>
            </a:r>
            <a:r>
              <a:rPr lang="cs-CZ" dirty="0" smtClean="0"/>
              <a:t>rozdíly mezi </a:t>
            </a:r>
            <a:r>
              <a:rPr lang="cs-CZ" dirty="0" smtClean="0"/>
              <a:t>nimi a uvědomit si, co vytvořil člověk.</a:t>
            </a:r>
            <a:endParaRPr lang="cs-CZ" dirty="0" smtClean="0"/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Inovace: interaktivní způsob učení.</a:t>
            </a:r>
          </a:p>
          <a:p>
            <a:r>
              <a:rPr lang="cs-CZ" dirty="0" smtClean="0"/>
              <a:t>Součástí jednotlivých listů jsou otázky, na které </a:t>
            </a:r>
            <a:r>
              <a:rPr lang="cs-CZ" dirty="0" smtClean="0"/>
              <a:t>se </a:t>
            </a:r>
            <a:r>
              <a:rPr lang="cs-CZ" dirty="0" smtClean="0"/>
              <a:t>žáci </a:t>
            </a:r>
            <a:r>
              <a:rPr lang="cs-CZ" dirty="0" smtClean="0"/>
              <a:t>snaží </a:t>
            </a:r>
            <a:r>
              <a:rPr lang="cs-CZ" dirty="0" smtClean="0"/>
              <a:t>odpovídat ihned při výkladu.Řešení těchto úkolů je na snímku 3, ještě před začátkem vlastního výkladu.List </a:t>
            </a:r>
            <a:r>
              <a:rPr lang="cs-CZ" dirty="0" smtClean="0"/>
              <a:t>č.7 </a:t>
            </a:r>
            <a:r>
              <a:rPr lang="cs-CZ" dirty="0" smtClean="0"/>
              <a:t>a 8 je </a:t>
            </a:r>
            <a:r>
              <a:rPr lang="cs-CZ" dirty="0" smtClean="0"/>
              <a:t>určen k samostatné práci.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28605"/>
            <a:ext cx="8458200" cy="642941"/>
          </a:xfrm>
        </p:spPr>
        <p:txBody>
          <a:bodyPr/>
          <a:lstStyle/>
          <a:p>
            <a:r>
              <a:rPr lang="cs-CZ" dirty="0" smtClean="0"/>
              <a:t>ŘEŠENÍ ÚKOLŮ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1000108"/>
            <a:ext cx="8458200" cy="5500726"/>
          </a:xfrm>
        </p:spPr>
        <p:txBody>
          <a:bodyPr>
            <a:normAutofit/>
          </a:bodyPr>
          <a:lstStyle/>
          <a:p>
            <a:r>
              <a:rPr lang="cs-CZ" dirty="0" smtClean="0"/>
              <a:t>LIST Č.4 – ČLOVĚK JE SOUČÁSTÍ PŘÍRODY, ALE NENÍ JEJÍM PÁNEM. NEMŮŽE POROUČET POČASÍ.NESMÍ PŘÍRODU NIČIT,PROTOŽE TÍM NIČÍ SVŮJ DOMOV.</a:t>
            </a:r>
          </a:p>
          <a:p>
            <a:endParaRPr lang="cs-CZ" dirty="0" smtClean="0"/>
          </a:p>
          <a:p>
            <a:r>
              <a:rPr lang="cs-CZ" dirty="0" smtClean="0"/>
              <a:t>LIST Č.5 – POTŘEBUJÍ VÝŽIVU, DÝCHAJÍ, ROSTOU, ROZMNOŽUJÍ SE.</a:t>
            </a:r>
          </a:p>
          <a:p>
            <a:endParaRPr lang="cs-CZ" dirty="0" smtClean="0"/>
          </a:p>
          <a:p>
            <a:r>
              <a:rPr lang="cs-CZ" dirty="0" smtClean="0"/>
              <a:t>LIST Č.7 – KLIKNUTÍM MYŠÍ NEBO DOTYKEM, SE OBRÁZEK PŘESUNE NA SPRÁVNOU POLOVINU.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20" y="928670"/>
            <a:ext cx="82153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PŘÍRODA ŽIVÁ A NEŽIVÁ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HP\Desktop\MH90040235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785936">
            <a:off x="1260446" y="2760652"/>
            <a:ext cx="3210483" cy="3210483"/>
          </a:xfrm>
          <a:prstGeom prst="rect">
            <a:avLst/>
          </a:prstGeom>
          <a:noFill/>
        </p:spPr>
      </p:pic>
      <p:pic>
        <p:nvPicPr>
          <p:cNvPr id="1027" name="Picture 3" descr="C:\Users\HP\Desktop\MB90040161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906254">
            <a:off x="5707375" y="3135615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57620" y="1000108"/>
            <a:ext cx="4500594" cy="95410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ČLOVĚK ŽIJE NA ZEMI</a:t>
            </a:r>
          </a:p>
          <a:p>
            <a:pPr algn="ctr"/>
            <a:r>
              <a:rPr lang="cs-CZ" sz="2800" dirty="0" smtClean="0"/>
              <a:t>VELMI DLOUHO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5807632"/>
            <a:ext cx="8143932" cy="52322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ČLOVĚK PÁNEM PŘÍRODY  NEBO JEJÍ SOUČÁSTÍ 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9058" y="2643182"/>
            <a:ext cx="4500594" cy="224676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 ŽIVOTU POTŘEBUJE :</a:t>
            </a:r>
          </a:p>
          <a:p>
            <a:r>
              <a:rPr lang="cs-CZ" sz="2800" dirty="0" smtClean="0"/>
              <a:t>-POTRAVU</a:t>
            </a:r>
          </a:p>
          <a:p>
            <a:r>
              <a:rPr lang="cs-CZ" sz="2800" dirty="0" smtClean="0"/>
              <a:t>-VODU</a:t>
            </a:r>
          </a:p>
          <a:p>
            <a:r>
              <a:rPr lang="cs-CZ" sz="2800" dirty="0" smtClean="0"/>
              <a:t>-VZDUCH</a:t>
            </a:r>
          </a:p>
          <a:p>
            <a:r>
              <a:rPr lang="cs-CZ" sz="2800" dirty="0" smtClean="0"/>
              <a:t>-SLUNCE </a:t>
            </a:r>
            <a:endParaRPr lang="cs-CZ" sz="2800" dirty="0"/>
          </a:p>
        </p:txBody>
      </p:sp>
      <p:pic>
        <p:nvPicPr>
          <p:cNvPr id="1026" name="Picture 2" descr="C:\Users\HP\Desktop\MB90043313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14422"/>
            <a:ext cx="3214710" cy="32147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57422" y="642918"/>
            <a:ext cx="4143404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PŘÍRODA ŽIVÁ</a:t>
            </a:r>
            <a:endParaRPr lang="cs-CZ" sz="2800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HP\Desktop\MB90044486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850935">
            <a:off x="214282" y="571480"/>
            <a:ext cx="1828800" cy="1828800"/>
          </a:xfrm>
          <a:prstGeom prst="rect">
            <a:avLst/>
          </a:prstGeom>
          <a:noFill/>
        </p:spPr>
      </p:pic>
      <p:pic>
        <p:nvPicPr>
          <p:cNvPr id="3075" name="Picture 3" descr="C:\Users\HP\Desktop\MB90043801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0659465">
            <a:off x="2643174" y="1785926"/>
            <a:ext cx="1828800" cy="1828800"/>
          </a:xfrm>
          <a:prstGeom prst="rect">
            <a:avLst/>
          </a:prstGeom>
          <a:noFill/>
        </p:spPr>
      </p:pic>
      <p:pic>
        <p:nvPicPr>
          <p:cNvPr id="3076" name="Picture 4" descr="C:\Users\HP\Desktop\MB90009115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855550">
            <a:off x="4714876" y="1357298"/>
            <a:ext cx="1828800" cy="1828800"/>
          </a:xfrm>
          <a:prstGeom prst="rect">
            <a:avLst/>
          </a:prstGeom>
          <a:noFill/>
        </p:spPr>
      </p:pic>
      <p:pic>
        <p:nvPicPr>
          <p:cNvPr id="3077" name="Picture 5" descr="C:\Users\HP\Desktop\MB90010922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109563">
            <a:off x="5143504" y="3500438"/>
            <a:ext cx="1828800" cy="1828800"/>
          </a:xfrm>
          <a:prstGeom prst="rect">
            <a:avLst/>
          </a:prstGeom>
          <a:noFill/>
        </p:spPr>
      </p:pic>
      <p:pic>
        <p:nvPicPr>
          <p:cNvPr id="3078" name="Picture 6" descr="C:\Users\HP\Desktop\MB90043860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467442">
            <a:off x="7072330" y="571480"/>
            <a:ext cx="1828800" cy="1828800"/>
          </a:xfrm>
          <a:prstGeom prst="rect">
            <a:avLst/>
          </a:prstGeom>
          <a:noFill/>
        </p:spPr>
      </p:pic>
      <p:pic>
        <p:nvPicPr>
          <p:cNvPr id="3079" name="Picture 7" descr="C:\Users\HP\Desktop\MB900180637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2643182"/>
            <a:ext cx="1828800" cy="1828800"/>
          </a:xfrm>
          <a:prstGeom prst="rect">
            <a:avLst/>
          </a:prstGeom>
          <a:noFill/>
        </p:spPr>
      </p:pic>
      <p:pic>
        <p:nvPicPr>
          <p:cNvPr id="3080" name="Picture 8" descr="C:\Users\HP\Desktop\MB900431807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 rot="20899996">
            <a:off x="285720" y="2643182"/>
            <a:ext cx="1828800" cy="1828800"/>
          </a:xfrm>
          <a:prstGeom prst="rect">
            <a:avLst/>
          </a:prstGeom>
          <a:noFill/>
        </p:spPr>
      </p:pic>
      <p:pic>
        <p:nvPicPr>
          <p:cNvPr id="3081" name="Picture 9" descr="C:\Users\HP\Desktop\MB900409656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286116" y="4286256"/>
            <a:ext cx="1828800" cy="18288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286380" y="5973943"/>
            <a:ext cx="3357586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CO MAJÍ SPOLEČNÉHO?</a:t>
            </a:r>
            <a:endParaRPr lang="cs-CZ" sz="2400" dirty="0"/>
          </a:p>
        </p:txBody>
      </p:sp>
      <p:pic>
        <p:nvPicPr>
          <p:cNvPr id="3082" name="Picture 10" descr="C:\Users\HP\Desktop\MB900406889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 rot="20849345">
            <a:off x="1142976" y="471488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3108" y="857232"/>
            <a:ext cx="4357718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PŘÍRODA NEŽIVÁ</a:t>
            </a:r>
            <a:endParaRPr lang="cs-CZ" sz="2800" dirty="0"/>
          </a:p>
        </p:txBody>
      </p:sp>
      <p:pic>
        <p:nvPicPr>
          <p:cNvPr id="4098" name="Picture 2" descr="C:\Users\HP\Desktop\MH90040210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887198">
            <a:off x="427001" y="1498580"/>
            <a:ext cx="2272150" cy="2272149"/>
          </a:xfrm>
          <a:prstGeom prst="rect">
            <a:avLst/>
          </a:prstGeom>
          <a:noFill/>
        </p:spPr>
      </p:pic>
      <p:pic>
        <p:nvPicPr>
          <p:cNvPr id="4101" name="Picture 5" descr="C:\Users\HP\Desktop\MB90040162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9478611">
            <a:off x="928662" y="4071942"/>
            <a:ext cx="1828800" cy="1828800"/>
          </a:xfrm>
          <a:prstGeom prst="rect">
            <a:avLst/>
          </a:prstGeom>
          <a:noFill/>
        </p:spPr>
      </p:pic>
      <p:pic>
        <p:nvPicPr>
          <p:cNvPr id="4103" name="Picture 7" descr="C:\Users\HP\Desktop\MB90044175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046522">
            <a:off x="6304238" y="3446726"/>
            <a:ext cx="1828800" cy="1828800"/>
          </a:xfrm>
          <a:prstGeom prst="rect">
            <a:avLst/>
          </a:prstGeom>
          <a:noFill/>
        </p:spPr>
      </p:pic>
      <p:pic>
        <p:nvPicPr>
          <p:cNvPr id="1026" name="Picture 2" descr="C:\Users\HP\Desktop\MB900433076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0430" y="1643050"/>
            <a:ext cx="1828800" cy="1828800"/>
          </a:xfrm>
          <a:prstGeom prst="rect">
            <a:avLst/>
          </a:prstGeom>
          <a:noFill/>
        </p:spPr>
      </p:pic>
      <p:pic>
        <p:nvPicPr>
          <p:cNvPr id="1027" name="Picture 3" descr="C:\Users\HP\Desktop\MB900407509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574840">
            <a:off x="6715140" y="714356"/>
            <a:ext cx="1828800" cy="1828800"/>
          </a:xfrm>
          <a:prstGeom prst="rect">
            <a:avLst/>
          </a:prstGeom>
          <a:noFill/>
        </p:spPr>
      </p:pic>
      <p:pic>
        <p:nvPicPr>
          <p:cNvPr id="1028" name="Picture 4" descr="C:\Users\HP\Desktop\MB900433275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86182" y="428625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0298" y="857232"/>
            <a:ext cx="3475359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VÝTVORY ČLOVĚKA</a:t>
            </a:r>
            <a:endParaRPr lang="cs-CZ" sz="2800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HP\Desktop\obrázky k prezentacím\MB9003096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707191">
            <a:off x="514167" y="1454877"/>
            <a:ext cx="2062976" cy="2062976"/>
          </a:xfrm>
          <a:prstGeom prst="rect">
            <a:avLst/>
          </a:prstGeom>
          <a:noFill/>
        </p:spPr>
      </p:pic>
      <p:pic>
        <p:nvPicPr>
          <p:cNvPr id="2051" name="Picture 3" descr="C:\Users\HP\Desktop\obrázky k prezentacím\MB90040648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1571612"/>
            <a:ext cx="2071702" cy="2071702"/>
          </a:xfrm>
          <a:prstGeom prst="rect">
            <a:avLst/>
          </a:prstGeom>
          <a:noFill/>
        </p:spPr>
      </p:pic>
      <p:pic>
        <p:nvPicPr>
          <p:cNvPr id="2052" name="Picture 4" descr="C:\Users\HP\Desktop\obrázky k prezentacím\MB90044173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790557">
            <a:off x="6196640" y="1073104"/>
            <a:ext cx="2142813" cy="2142813"/>
          </a:xfrm>
          <a:prstGeom prst="rect">
            <a:avLst/>
          </a:prstGeom>
          <a:noFill/>
        </p:spPr>
      </p:pic>
      <p:pic>
        <p:nvPicPr>
          <p:cNvPr id="2053" name="Picture 5" descr="C:\Users\HP\Desktop\obrázky k prezentacím\MH90036017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20834401">
            <a:off x="928662" y="4143380"/>
            <a:ext cx="2143140" cy="2143140"/>
          </a:xfrm>
          <a:prstGeom prst="rect">
            <a:avLst/>
          </a:prstGeom>
          <a:noFill/>
        </p:spPr>
      </p:pic>
      <p:pic>
        <p:nvPicPr>
          <p:cNvPr id="2054" name="Picture 6" descr="C:\Users\HP\Desktop\obrázky k prezentacím\MH900430471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615874">
            <a:off x="6466102" y="3965780"/>
            <a:ext cx="2214578" cy="2214578"/>
          </a:xfrm>
          <a:prstGeom prst="rect">
            <a:avLst/>
          </a:prstGeom>
          <a:noFill/>
        </p:spPr>
      </p:pic>
      <p:pic>
        <p:nvPicPr>
          <p:cNvPr id="2055" name="Picture 7" descr="C:\Users\HP\Desktop\obrázky k prezentacím\MH900414992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86182" y="4000504"/>
            <a:ext cx="2262192" cy="22621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šipka 3"/>
          <p:cNvCxnSpPr/>
          <p:nvPr/>
        </p:nvCxnSpPr>
        <p:spPr>
          <a:xfrm rot="16200000" flipH="1">
            <a:off x="1250157" y="3393281"/>
            <a:ext cx="6858000" cy="71438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214414" y="1000108"/>
            <a:ext cx="2000264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PŘÍRODA ŽIVÁ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72132" y="1000108"/>
            <a:ext cx="2214578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PŘÍRODA NEŽIVÁ</a:t>
            </a:r>
            <a:endParaRPr lang="cs-CZ" dirty="0"/>
          </a:p>
        </p:txBody>
      </p:sp>
      <p:pic>
        <p:nvPicPr>
          <p:cNvPr id="5122" name="Picture 2" descr="C:\Users\HP\Desktop\MB90018051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5357826"/>
            <a:ext cx="1214446" cy="1214446"/>
          </a:xfrm>
          <a:prstGeom prst="rect">
            <a:avLst/>
          </a:prstGeom>
          <a:noFill/>
        </p:spPr>
      </p:pic>
      <p:pic>
        <p:nvPicPr>
          <p:cNvPr id="5123" name="Picture 3" descr="C:\Users\HP\Desktop\MB90012314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5286388"/>
            <a:ext cx="1285884" cy="1285884"/>
          </a:xfrm>
          <a:prstGeom prst="rect">
            <a:avLst/>
          </a:prstGeom>
          <a:noFill/>
        </p:spPr>
      </p:pic>
      <p:pic>
        <p:nvPicPr>
          <p:cNvPr id="5130" name="Picture 10" descr="C:\Users\HP\Desktop\MB90044141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4000504"/>
            <a:ext cx="1214446" cy="1214446"/>
          </a:xfrm>
          <a:prstGeom prst="rect">
            <a:avLst/>
          </a:prstGeom>
          <a:noFill/>
        </p:spPr>
      </p:pic>
      <p:pic>
        <p:nvPicPr>
          <p:cNvPr id="5131" name="Picture 11" descr="C:\Users\HP\Desktop\MB90040707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43240" y="4000504"/>
            <a:ext cx="1214446" cy="1214446"/>
          </a:xfrm>
          <a:prstGeom prst="rect">
            <a:avLst/>
          </a:prstGeom>
          <a:noFill/>
        </p:spPr>
      </p:pic>
      <p:pic>
        <p:nvPicPr>
          <p:cNvPr id="5132" name="Picture 12" descr="C:\Users\HP\Desktop\MB900428001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357686" y="5429264"/>
            <a:ext cx="1143008" cy="1143008"/>
          </a:xfrm>
          <a:prstGeom prst="rect">
            <a:avLst/>
          </a:prstGeom>
          <a:noFill/>
        </p:spPr>
      </p:pic>
      <p:pic>
        <p:nvPicPr>
          <p:cNvPr id="5133" name="Picture 13" descr="C:\Users\HP\Desktop\MB900401623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57884" y="3929066"/>
            <a:ext cx="1285884" cy="1285884"/>
          </a:xfrm>
          <a:prstGeom prst="rect">
            <a:avLst/>
          </a:prstGeom>
          <a:noFill/>
        </p:spPr>
      </p:pic>
      <p:pic>
        <p:nvPicPr>
          <p:cNvPr id="5137" name="Picture 17" descr="C:\Users\HP\Desktop\MB900441793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358082" y="3929066"/>
            <a:ext cx="1214446" cy="1214446"/>
          </a:xfrm>
          <a:prstGeom prst="rect">
            <a:avLst/>
          </a:prstGeom>
          <a:noFill/>
        </p:spPr>
      </p:pic>
      <p:pic>
        <p:nvPicPr>
          <p:cNvPr id="1026" name="Picture 2" descr="C:\Users\HP\Desktop\MB900438561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571604" y="5357826"/>
            <a:ext cx="1214446" cy="1214446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500034" y="428604"/>
            <a:ext cx="785818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ROZDĚL OBRÁZKY,KAM SPRÁVNĚ PATŘÍ (ZAČNI HORNÍM ŘÁDKEM,ZLEVA) </a:t>
            </a:r>
            <a:endParaRPr lang="cs-CZ" dirty="0"/>
          </a:p>
        </p:txBody>
      </p:sp>
      <p:pic>
        <p:nvPicPr>
          <p:cNvPr id="3074" name="Picture 2" descr="C:\Users\HP\Desktop\MB900407509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857356" y="4000504"/>
            <a:ext cx="1071570" cy="1071570"/>
          </a:xfrm>
          <a:prstGeom prst="rect">
            <a:avLst/>
          </a:prstGeom>
          <a:noFill/>
        </p:spPr>
      </p:pic>
      <p:pic>
        <p:nvPicPr>
          <p:cNvPr id="3075" name="Picture 3" descr="C:\Users\HP\Desktop\MB900433076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929322" y="5286388"/>
            <a:ext cx="1260492" cy="1260492"/>
          </a:xfrm>
          <a:prstGeom prst="rect">
            <a:avLst/>
          </a:prstGeom>
          <a:noFill/>
        </p:spPr>
      </p:pic>
      <p:pic>
        <p:nvPicPr>
          <p:cNvPr id="3076" name="Picture 4" descr="C:\Users\HP\Desktop\MB900433275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572000" y="4000504"/>
            <a:ext cx="1071570" cy="1071570"/>
          </a:xfrm>
          <a:prstGeom prst="rect">
            <a:avLst/>
          </a:prstGeom>
          <a:noFill/>
        </p:spPr>
      </p:pic>
      <p:pic>
        <p:nvPicPr>
          <p:cNvPr id="3077" name="Picture 5" descr="C:\Users\HP\Desktop\MB900409153.JP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7429520" y="5286388"/>
            <a:ext cx="1285884" cy="12858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47826E-6 C 0.00556 -0.0074 0.00764 -0.01572 0.01233 -0.02474 C 0.01337 -0.02683 0.01372 -0.03006 0.01545 -0.03076 C 0.0224 -0.03399 0.02778 -0.04001 0.03385 -0.0451 C 0.0375 -0.0481 0.04219 -0.04741 0.04618 -0.04926 C 0.06424 -0.04764 0.06701 -0.04833 0.08004 -0.04325 C 0.0816 -0.04186 0.08281 -0.04001 0.08455 -0.03908 C 0.0875 -0.03723 0.09375 -0.03492 0.09375 -0.03492 C 0.10729 -0.01758 0.08906 -0.03885 0.10469 -0.02683 C 0.11892 -0.01572 0.09879 -0.02405 0.11545 -0.0185 C 0.11997 -0.01249 0.12326 -0.00902 0.12917 -0.00624 C 0.13212 0.00532 0.13594 0.01712 0.13837 0.02868 C 0.13941 0.034 0.13924 0.04024 0.14149 0.04487 C 0.14254 0.04695 0.14392 0.0488 0.14462 0.05111 C 0.14601 0.05504 0.14601 0.05967 0.14774 0.06337 C 0.14983 0.06753 0.15382 0.07563 0.15382 0.07563 C 0.15642 0.0858 0.16059 0.09297 0.16615 0.10037 C 0.16667 0.10245 0.16667 0.105 0.16771 0.10638 C 0.17031 0.10985 0.17465 0.11078 0.17691 0.11471 C 0.17847 0.11749 0.17969 0.12072 0.1816 0.1228 C 0.18281 0.12419 0.18455 0.12419 0.18611 0.12489 C 0.19149 0.13576 0.19722 0.13876 0.20608 0.14131 C 0.20885 0.14501 0.21076 0.15033 0.21389 0.15356 C 0.2151 0.15495 0.21701 0.15472 0.2184 0.15564 C 0.22847 0.16235 0.23872 0.16675 0.24913 0.17206 C 0.25903 0.17715 0.26858 0.1834 0.27847 0.18848 C 0.28733 0.19288 0.29688 0.19403 0.30608 0.19658 C 0.31701 0.20768 0.33125 0.2049 0.34462 0.20699 C 0.3651 0.21531 0.37899 0.20467 0.39688 0.19866 C 0.40208 0.19403 0.40677 0.1938 0.41233 0.19057 C 0.4217 0.18525 0.43021 0.18016 0.43993 0.17623 C 0.44306 0.17507 0.44601 0.17322 0.44913 0.17206 C 0.4533 0.17068 0.46146 0.1679 0.46146 0.1679 C 0.46806 0.16212 0.47691 0.16258 0.48299 0.15564 C 0.49219 0.14547 0.49392 0.14154 0.5 0.13113 C 0.50347 0.11749 0.5059 0.10546 0.51233 0.09413 C 0.51285 0.08996 0.5125 0.08557 0.51389 0.08187 C 0.5151 0.0784 0.51823 0.07678 0.51997 0.07378 C 0.52135 0.07123 0.5217 0.06799 0.52309 0.06545 C 0.52431 0.06314 0.52622 0.06152 0.5276 0.05944 C 0.5316 0.05296 0.53299 0.04556 0.53698 0.03885 C 0.53924 0.02544 0.54306 0.01203 0.54774 -3.47826E-6 C 0.55104 -0.02012 0.55191 -0.04209 0.55694 -0.06152 C 0.55747 -0.06845 0.55868 -0.07516 0.55851 -0.0821 C 0.55816 -0.09436 0.55642 -0.10661 0.55538 -0.11887 C 0.55365 -0.13899 0.52743 -0.15703 0.51684 -0.16605 C 0.51493 -0.16767 0.51406 -0.17044 0.51233 -0.17229 C 0.50382 -0.18108 0.50521 -0.17969 0.49688 -0.18247 C 0.49635 -0.18455 0.49653 -0.18733 0.49531 -0.18871 C 0.49375 -0.19056 0.49115 -0.18987 0.48924 -0.19079 C 0.4816 -0.19426 0.47379 -0.1975 0.46615 -0.20097 C 0.46337 -0.20213 0.46094 -0.2049 0.45851 -0.20698 C 0.45694 -0.20837 0.45556 -0.21022 0.45382 -0.21115 C 0.45139 -0.2123 0.44861 -0.2123 0.44618 -0.21323 C 0.44358 -0.21438 0.44097 -0.21577 0.43837 -0.21739 C 0.43629 -0.21855 0.43438 -0.22063 0.43229 -0.22155 C 0.41944 -0.2271 0.40556 -0.23173 0.39236 -0.23589 C 0.38542 -0.2382 0.37917 -0.24468 0.37222 -0.24607 C 0.3625 -0.24792 0.35278 -0.24861 0.34306 -0.25023 C 0.33455 -0.2537 0.31684 -0.25624 0.31684 -0.25624 C 0.30799 -0.26041 0.29844 -0.26064 0.28924 -0.26249 C 0.2684 -0.27174 0.23333 -0.27336 0.21233 -0.27474 C 0.20347 -0.27868 0.19549 -0.2796 0.18611 -0.28076 C 0.15955 -0.28793 0.13316 -0.29394 0.10608 -0.29718 C 0.09115 -0.29648 0.07639 -0.29648 0.06146 -0.29533 C 0.05087 -0.2944 0.03958 -0.28955 0.02917 -0.287 C 0.01476 -0.28353 -0.00121 -0.28284 -0.01545 -0.28284 " pathEditMode="relative" ptsTypes="ffffffffffffffffffffffffffffffffffffffffffffffffffffffffffffffffffA">
                                      <p:cBhvr>
                                        <p:cTn id="6" dur="3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53 -0.07863 C 0.02049 -0.09135 0.02327 -0.10361 0.01372 -0.10731 C -0.00364 -0.12303 -0.0243 -0.11933 -0.04479 -0.12165 C -0.05937 -0.12488 -0.07378 -0.12789 -0.08785 -0.13413 C -0.09357 -0.14177 -0.09462 -0.15032 -0.10156 -0.15657 C -0.09965 -0.17322 -0.09687 -0.18178 -0.08628 -0.19149 C -0.08576 -0.19357 -0.08594 -0.19611 -0.08472 -0.1975 C -0.08385 -0.19843 -0.06927 -0.20513 -0.06771 -0.20583 C -0.06041 -0.2093 -0.05347 -0.21485 -0.04618 -0.21808 C -0.03107 -0.22479 -0.01441 -0.22849 0.00139 -0.23034 C 0.01198 -0.23497 0.00156 -0.2308 0.02153 -0.2345 C 0.02795 -0.23566 0.03368 -0.2389 0.03993 -0.24052 C 0.05799 -0.24514 0.05764 -0.24468 0.07535 -0.24676 C 0.08316 -0.25023 0.09011 -0.25301 0.09844 -0.25486 C 0.11528 -0.26642 0.0915 -0.25116 0.11372 -0.2611 C 0.11875 -0.26341 0.12413 -0.26873 0.12917 -0.27128 C 0.14045 -0.27729 0.14584 -0.27798 0.15834 -0.2796 C 0.17275 -0.28608 0.18959 -0.28816 0.20452 -0.28978 C 0.21858 -0.29348 0.23212 -0.29949 0.24601 -0.30412 C 0.2566 -0.3136 0.26545 -0.3166 0.2783 -0.31845 C 0.29115 -0.32424 0.30382 -0.32909 0.31684 -0.33487 C 0.3217 -0.33696 0.325 -0.34251 0.33073 -0.34297 C 0.34497 -0.34413 0.35938 -0.34436 0.37379 -0.34505 C 0.41528 -0.35916 0.45174 -0.35638 0.49688 -0.35731 C 0.51667 -0.35869 0.53195 -0.36193 0.5507 -0.36563 C 0.55747 -0.36864 0.56389 -0.37257 0.57066 -0.37581 C 0.57622 -0.38321 0.58195 -0.38437 0.58906 -0.38807 C 0.6 -0.39385 0.59601 -0.38876 0.59983 -0.39431 " pathEditMode="relative" ptsTypes="fffffffffffffffffffffffffffA">
                                      <p:cBhvr>
                                        <p:cTn id="10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47826E-6 C 0.00052 -0.00347 0.00035 -0.00717 0.00157 -0.01041 C 0.00573 -0.02128 0.01754 -0.02266 0.02466 -0.02891 C 0.04289 -0.02729 0.06059 -0.02243 0.07848 -0.02058 C 0.1224 -0.01572 0.23091 -0.01665 0.24011 -0.01642 C 0.28507 0.0044 0.24948 -0.01133 0.37379 -0.01642 C 0.38212 -0.01665 0.39844 -0.02058 0.39844 -0.02058 C 0.40816 -0.02498 0.41528 -0.02544 0.42622 -0.02683 C 0.43542 -0.02937 0.44271 -0.03145 0.45226 -0.03284 C 0.45973 -0.03608 0.46771 -0.03677 0.47535 -0.03908 C 0.48282 -0.0414 0.48941 -0.0451 0.49688 -0.04718 C 0.5033 -0.05342 0.50764 -0.05712 0.51546 -0.05943 C 0.52084 -0.06498 0.52361 -0.071 0.52917 -0.07585 C 0.53525 -0.10037 0.50851 -0.10823 0.49549 -0.10869 C 0.45903 -0.10985 0.42257 -0.11008 0.38611 -0.11078 C 0.37709 -0.11563 0.36997 -0.12003 0.36302 -0.12928 C 0.36059 -0.13922 0.36059 -0.15333 0.35695 -0.16212 C 0.35226 -0.17322 0.34532 -0.18571 0.33698 -0.19264 C 0.33507 -0.19426 0.33282 -0.1938 0.33073 -0.19473 C 0.31233 -0.20213 0.2948 -0.20351 0.27535 -0.20513 C 0.26268 -0.21045 0.25504 -0.21346 0.2415 -0.21531 C 0.23351 -0.21739 0.22657 -0.21993 0.21841 -0.22155 C 0.20556 -0.22988 0.19202 -0.23427 0.17848 -0.23982 C 0.15903 -0.24769 0.14011 -0.25948 0.11997 -0.26249 C 0.10521 -0.26758 0.12535 -0.2611 0.09844 -0.26642 C 0.07587 -0.27081 0.05365 -0.27937 0.03073 -0.28284 C 0.02917 -0.28353 0.02778 -0.28446 0.02622 -0.28492 C 0.02275 -0.28585 0.01893 -0.28561 0.01546 -0.287 C 0.01372 -0.2877 0.0125 -0.29024 0.01077 -0.29116 C 0.00243 -0.29602 -0.00711 -0.29579 -0.01545 -0.30134 " pathEditMode="relative" ptsTypes="fffffffffffffffffffffffffffffA">
                                      <p:cBhvr>
                                        <p:cTn id="14" dur="3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02 -0.07863 C -0.01233 -0.09736 -0.02118 -0.09505 -0.03229 -0.09713 C -0.03542 -0.09852 -0.03889 -0.09875 -0.04167 -0.10129 C -0.04323 -0.10268 -0.04462 -0.1043 -0.04618 -0.10546 C -0.05313 -0.11008 -0.07466 -0.11401 -0.08316 -0.11563 C -0.09341 -0.12026 -0.10348 -0.12026 -0.11389 -0.12373 C -0.11702 -0.12488 -0.12032 -0.12558 -0.12309 -0.12789 C -0.12622 -0.13067 -0.13229 -0.13598 -0.13229 -0.13598 C -0.13438 -0.14015 -0.13646 -0.14431 -0.13854 -0.14847 C -0.14098 -0.1531 -0.13663 -0.15934 -0.13542 -0.16489 C -0.13368 -0.17322 -0.13038 -0.17461 -0.12466 -0.17715 C -0.1191 -0.18432 -0.11233 -0.18894 -0.10469 -0.19149 C -0.09861 -0.19935 -0.09288 -0.20005 -0.08473 -0.20375 C -0.08334 -0.20444 -0.07379 -0.21323 -0.07084 -0.216 C -0.06858 -0.21808 -0.05886 -0.22109 -0.05538 -0.22225 C -0.04775 -0.22826 -0.0408 -0.23173 -0.03229 -0.2345 C -0.02709 -0.23797 -0.02223 -0.23959 -0.01702 -0.2426 C -0.00973 -0.24676 -0.00643 -0.25092 0.00156 -0.25301 C 0.01041 -0.26087 0.02152 -0.26179 0.03073 -0.26919 C 0.03941 -0.27613 0.04652 -0.28608 0.05538 -0.29186 C 0.0585 -0.29602 0.06146 -0.29995 0.06458 -0.30412 C 0.06684 -0.30712 0.06597 -0.31267 0.06771 -0.31637 C 0.06875 -0.31845 0.06962 -0.32054 0.07066 -0.32262 C 0.07326 -0.33603 0.07534 -0.34366 0.07534 -0.35731 " pathEditMode="relative" ptsTypes="fffffffffffffffffffffffA">
                                      <p:cBhvr>
                                        <p:cTn id="18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32932E-6 C -0.01285 -0.00578 0.00208 0.00278 -0.00608 -0.00809 C -0.0073 -0.00971 -0.00921 -0.00948 -0.01077 -0.01017 C -0.01337 -0.01156 -0.0158 -0.01318 -0.01841 -0.01433 C -0.03108 -0.02058 -0.04358 -0.02405 -0.05695 -0.02659 C -0.12552 -0.02312 -0.14098 -0.02173 -0.23073 -0.02035 C -0.24775 -0.01642 -0.25834 -0.01711 -0.27691 -0.0185 C -0.28195 -0.02058 -0.2908 -0.02867 -0.2908 -0.02867 C -0.304 -0.05411 -0.26511 -0.06799 -0.25226 -0.07377 C -0.17882 -0.10638 -0.0974 -0.07516 -0.01997 -0.07585 C -0.01007 -0.07747 -0.00348 -0.0814 0.00607 -0.08395 C 0.01406 -0.08926 0.02187 -0.09389 0.03073 -0.0962 C 0.04618 -0.10638 0.06475 -0.10638 0.08159 -0.10846 C 0.09166 -0.11309 0.10347 -0.11401 0.11389 -0.11679 C 0.11649 -0.11748 0.12152 -0.11887 0.12152 -0.11887 C 0.13211 -0.12581 0.14652 -0.13321 0.1585 -0.13321 " pathEditMode="relative" ptsTypes="fffffffffffffffA">
                                      <p:cBhvr>
                                        <p:cTn id="22" dur="3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7 -0.12789 C 0.00763 -0.13621 0.01267 -0.15102 0.02465 -0.15472 C 0.02968 -0.15633 0.03489 -0.15726 0.0401 -0.15865 C 0.04322 -0.15957 0.0493 -0.16281 0.0493 -0.16281 C 0.05625 -0.16929 0.06232 -0.17715 0.06909 -0.18339 C 0.071 -0.18987 0.07361 -0.19519 0.07534 -0.20166 C 0.07482 -0.21114 0.075 -0.22086 0.07378 -0.23034 C 0.07343 -0.23265 0.07135 -0.23427 0.07083 -0.23658 C 0.06979 -0.24052 0.07083 -0.24537 0.06909 -0.24884 C 0.06336 -0.26225 0.06163 -0.25809 0.05538 -0.26526 C 0.03802 -0.28492 0.01979 -0.30643 -0.00313 -0.31244 C -0.01684 -0.32192 -0.03525 -0.32169 -0.0507 -0.3247 C -0.05157 -0.3247 -0.09115 -0.32192 -0.09688 -0.32053 C -0.09862 -0.32007 -0.09983 -0.3173 -0.10157 -0.3166 C -0.10452 -0.31522 -0.10764 -0.31498 -0.11077 -0.31452 C -0.12153 -0.3129 -0.14323 -0.31036 -0.14323 -0.31036 C -0.15087 -0.30828 -0.15868 -0.30411 -0.16615 -0.30226 C -0.17848 -0.29949 -0.17605 -0.30157 -0.18612 -0.2981 C -0.19948 -0.29348 -0.20487 -0.28978 -0.22014 -0.28793 C -0.23334 -0.28353 -0.24618 -0.27983 -0.2599 -0.27752 C -0.275 -0.27081 -0.2908 -0.26619 -0.30608 -0.26318 C -0.33143 -0.2463 -0.37153 -0.24052 -0.4 -0.23658 C -0.41737 -0.23196 -0.43473 -0.22687 -0.45226 -0.22433 C -0.46667 -0.21785 -0.48473 -0.21623 -0.5 -0.21415 C -0.51441 -0.20929 -0.49723 -0.21461 -0.52466 -0.20999 C -0.53664 -0.20791 -0.54792 -0.20189 -0.5599 -0.19981 C -0.58959 -0.18663 -0.61893 -0.17275 -0.64775 -0.15657 C -0.65834 -0.15078 -0.66337 -0.13691 -0.67379 -0.13205 C -0.6783 -0.12604 -0.68941 -0.1154 -0.69532 -0.11147 C -0.7 -0.10846 -0.70886 -0.10684 -0.71389 -0.10546 C -0.72153 -0.10615 -0.72952 -0.10522 -0.73698 -0.10754 C -0.73872 -0.108 -0.73872 -0.11193 -0.73993 -0.11355 C -0.74132 -0.1154 -0.74289 -0.11656 -0.74462 -0.11771 C -0.74966 -0.12118 -0.74914 -0.11725 -0.74914 -0.12188 " pathEditMode="relative" ptsTypes="fffffffffffffffffffffffffffffffffA">
                                      <p:cBhvr>
                                        <p:cTn id="26" dur="3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62535E-8 C 0.0007 -0.01757 -0.00451 -0.06036 0.01389 -0.06753 C 0.01701 -0.0703 0.01997 -0.07308 0.02309 -0.07585 C 0.02465 -0.07724 0.02587 -0.07955 0.02761 -0.08002 C 0.0382 -0.08256 0.04774 -0.08626 0.05851 -0.08811 C 0.07674 -0.08672 0.09479 -0.08441 0.11233 -0.07794 C 0.12136 -0.0747 0.12951 -0.06938 0.13837 -0.06568 C 0.1559 -0.05018 0.12882 -0.07308 0.14913 -0.05943 C 0.16962 -0.04556 0.1408 -0.0592 0.16302 -0.05134 C 0.16615 -0.05018 0.1691 -0.04856 0.17222 -0.04718 C 0.17379 -0.04648 0.17691 -0.0451 0.17691 -0.0451 C 0.1816 -0.0407 0.18542 -0.03908 0.1908 -0.037 C 0.1934 -0.03492 0.19566 -0.03238 0.19844 -0.03076 C 0.20017 -0.0296 0.20261 -0.02983 0.20451 -0.02868 C 0.2125 -0.02359 0.21563 -0.01873 0.22465 -0.01642 C 0.23767 -0.0074 0.25174 4.62535E-8 0.26615 0.00416 C 0.27361 0.00648 0.28177 0.00671 0.28924 0.01018 C 0.30695 0.01827 0.32292 0.03122 0.34149 0.03677 C 0.34306 0.03885 0.34427 0.04163 0.34618 0.04302 C 0.34792 0.0444 0.35017 0.04417 0.35226 0.0451 C 0.35972 0.0481 0.36632 0.05273 0.37379 0.05527 C 0.38559 0.06568 0.39844 0.06799 0.41233 0.06961 C 0.4257 0.07424 0.43854 0.07609 0.45226 0.07794 C 0.46076 0.08164 0.46962 0.08256 0.47847 0.08395 C 0.48663 0.08673 0.49497 0.0865 0.50295 0.0902 C 0.53472 0.0895 0.56667 0.0895 0.59844 0.08811 C 0.61094 0.08765 0.6257 0.08002 0.63837 0.07794 C 0.64705 0.07401 0.65451 0.06823 0.66302 0.0636 C 0.66597 0.06198 0.6691 0.06082 0.67222 0.05944 C 0.67379 0.05874 0.67691 0.05736 0.67691 0.05736 C 0.69566 0.04001 0.66823 0.06452 0.68611 0.05134 C 0.69201 0.04695 0.69722 0.0414 0.70295 0.03677 C 0.70938 0.02452 0.71511 0.01203 0.72153 4.62535E-8 C 0.73316 -0.02174 0.7184 0.01156 0.73073 -0.01434 C 0.74271 -0.03955 0.72413 -0.00509 0.73837 -0.03076 C 0.73941 -0.03492 0.74063 -0.03885 0.74149 -0.04301 C 0.74254 -0.04856 0.74462 -0.05943 0.74462 -0.05943 C 0.7441 -0.08325 0.74497 -0.10731 0.74306 -0.13113 C 0.74288 -0.13413 0.73958 -0.13483 0.73837 -0.13737 C 0.73542 -0.14315 0.73507 -0.15148 0.73229 -0.15772 C 0.72483 -0.17437 0.7132 -0.18501 0.7 -0.19264 C 0.68993 -0.19843 0.67934 -0.20305 0.66927 -0.20906 C 0.65938 -0.21508 0.65052 -0.22155 0.63993 -0.22548 C 0.62292 -0.23173 0.60504 -0.23381 0.5875 -0.23774 C 0.57899 -0.23959 0.57188 -0.2426 0.56285 -0.24399 C 0.53681 -0.24329 0.51059 -0.24375 0.48455 -0.2419 C 0.48038 -0.24167 0.47222 -0.23774 0.47222 -0.23774 C 0.44184 -0.2389 0.41875 -0.23867 0.3908 -0.24399 C 0.37222 -0.25139 0.35174 -0.2537 0.33229 -0.25624 C 0.31806 -0.26087 0.32413 -0.26017 0.31389 -0.26017 " pathEditMode="relative" ptsTypes="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2.85846E-6 C -0.00815 -0.0037 -0.01614 -0.0074 -0.02447 -0.01018 C -0.03263 -0.01827 -0.04235 -0.02105 -0.05225 -0.02452 C -0.05555 -0.02567 -0.05815 -0.02983 -0.06145 -0.03076 C -0.06701 -0.03238 -0.07273 -0.03215 -0.07829 -0.03284 C -0.09461 -0.0377 -0.1111 -0.0414 -0.1276 -0.0451 C -0.12916 -0.04649 -0.13055 -0.04811 -0.13228 -0.04903 C -0.13628 -0.05088 -0.14461 -0.05319 -0.14461 -0.05319 C -0.1552 -0.06291 -0.14131 -0.05134 -0.15832 -0.05944 C -0.16267 -0.06152 -0.16648 -0.06476 -0.17065 -0.06753 C -0.17273 -0.06892 -0.1769 -0.07169 -0.1769 -0.07169 C -0.17898 -0.07586 -0.18089 -0.07979 -0.18298 -0.08395 C -0.18402 -0.08603 -0.1861 -0.0902 -0.1861 -0.0902 C -0.18541 -0.0976 -0.18506 -0.11355 -0.18142 -0.12095 C -0.17933 -0.12512 -0.17534 -0.13321 -0.17534 -0.13321 C -0.17187 -0.15079 -0.16544 -0.16235 -0.15225 -0.1679 C -0.11996 -0.19519 -0.08923 -0.21022 -0.05069 -0.21508 C -0.04201 -0.22271 -0.0302 -0.22479 -0.01996 -0.22734 C 0.01563 -0.22664 0.05747 -0.23613 0.09237 -0.21716 C 0.09827 -0.2093 0.10018 -0.21045 0.10782 -0.20699 C 0.11511 -0.20051 0.1231 -0.19357 0.13091 -0.18848 C 0.13508 -0.18571 0.14324 -0.18039 0.14324 -0.18039 C 0.14914 -0.1723 0.15574 -0.16698 0.1632 -0.16189 C 0.17293 -0.14894 0.17831 -0.14038 0.19237 -0.13714 C 0.20296 -0.12697 0.22084 -0.12119 0.23386 -0.11887 C 0.24254 -0.11494 0.25088 -0.1124 0.26008 -0.11055 C 0.26876 -0.10662 0.27727 -0.10592 0.28629 -0.10453 C 0.30956 -0.0939 0.36598 -0.10222 0.37709 -0.10245 C 0.38421 -0.11679 0.38004 -0.11193 0.38786 -0.11887 C 0.3922 -0.13737 0.3856 -0.11101 0.39237 -0.13113 C 0.39376 -0.13506 0.39549 -0.14339 0.39549 -0.14339 C 0.39445 -0.16536 0.39567 -0.18108 0.38629 -0.19866 C 0.38404 -0.20305 0.38143 -0.20745 0.37848 -0.21092 C 0.3757 -0.21416 0.36928 -0.21924 0.36928 -0.21924 C 0.36876 -0.22132 0.36841 -0.22341 0.36772 -0.22549 C 0.36685 -0.22757 0.36477 -0.2315 0.36477 -0.2315 " pathEditMode="relative" ptsTypes="fffffffffffffffffffffffffffffffffffA">
                                      <p:cBhvr>
                                        <p:cTn id="34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51 -0.09528 C 0.02049 -0.10268 0.02917 -0.10291 0.03855 -0.10545 C 0.04011 -0.10684 0.0415 -0.10846 0.04323 -0.10962 C 0.04462 -0.11054 0.04653 -0.11054 0.04792 -0.1117 C 0.05955 -0.12187 0.04584 -0.11471 0.05712 -0.11979 C 0.06077 -0.12326 0.06424 -0.12673 0.06789 -0.1302 C 0.0691 -0.13136 0.07101 -0.13113 0.0724 -0.13205 C 0.07518 -0.1339 0.07778 -0.13575 0.08021 -0.13829 C 0.08212 -0.14038 0.0908 -0.15263 0.09393 -0.1568 C 0.09549 -0.15911 0.09827 -0.15911 0.10018 -0.16073 C 0.10296 -0.16304 0.10539 -0.16605 0.10782 -0.16905 C 0.11632 -0.17923 0.11077 -0.17553 0.11858 -0.17923 C 0.12501 -0.1857 0.13212 -0.19125 0.13855 -0.19773 C 0.14723 -0.20652 0.15382 -0.216 0.16459 -0.22016 C 0.16858 -0.22409 0.17153 -0.22918 0.17535 -0.23265 C 0.17882 -0.23543 0.18299 -0.23589 0.18629 -0.23866 C 0.18941 -0.24121 0.19202 -0.24514 0.19549 -0.24699 C 0.19792 -0.24838 0.20087 -0.2493 0.2033 -0.25092 C 0.21476 -0.25855 0.19966 -0.25208 0.21407 -0.25925 C 0.21858 -0.26156 0.22344 -0.26225 0.22761 -0.26526 C 0.24254 -0.2752 0.2356 -0.27243 0.24792 -0.27567 C 0.26077 -0.287 0.2757 -0.29671 0.29098 -0.30018 C 0.29584 -0.30249 0.30122 -0.30388 0.30626 -0.30643 C 0.30799 -0.30735 0.30921 -0.3092 0.31094 -0.31036 C 0.31441 -0.31267 0.31806 -0.31475 0.32171 -0.3166 C 0.33803 -0.3247 0.35573 -0.32724 0.3724 -0.33302 C 0.38004 -0.34759 0.38542 -0.34112 0.39549 -0.34944 C 0.40487 -0.3573 0.4165 -0.35869 0.42622 -0.36586 C 0.42952 -0.36817 0.43247 -0.37118 0.4356 -0.37396 C 0.43785 -0.37581 0.4408 -0.37511 0.44323 -0.37604 C 0.44584 -0.37719 0.44844 -0.37858 0.45087 -0.3802 C 0.45782 -0.38436 0.46511 -0.39107 0.4724 -0.39454 C 0.47709 -0.40055 0.48021 -0.40402 0.48629 -0.4068 C 0.49271 -0.41373 0.50452 -0.42784 0.51251 -0.43131 C 0.5158 -0.44472 0.52327 -0.45814 0.53091 -0.46831 C 0.53351 -0.48219 0.5316 -0.47409 0.53855 -0.49283 C 0.54028 -0.49745 0.5408 -0.50323 0.54323 -0.50717 C 0.54445 -0.50902 0.54636 -0.50994 0.54792 -0.51133 C 0.55035 -0.5289 0.55191 -0.53885 0.54931 -0.55851 C 0.54827 -0.56568 0.53716 -0.57285 0.53716 -0.57285 C 0.53212 -0.58233 0.53577 -0.57816 0.52483 -0.58302 C 0.5231 -0.58372 0.52188 -0.58626 0.52014 -0.58718 C 0.50747 -0.59458 0.49202 -0.5969 0.47865 -0.59944 C 0.46876 -0.60384 0.45816 -0.60337 0.44792 -0.60545 C 0.41216 -0.62141 0.3724 -0.61262 0.3356 -0.6036 C 0.32778 -0.59852 0.31806 -0.59713 0.31094 -0.59112 C 0.30452 -0.5858 0.30799 -0.58788 0.30018 -0.5851 C 0.29497 -0.58071 0.29046 -0.57724 0.28473 -0.57493 C 0.27587 -0.56753 0.27119 -0.56128 0.26164 -0.55851 C 0.25591 -0.55319 0.25174 -0.55203 0.24462 -0.55018 C 0.23785 -0.54394 0.22483 -0.53631 0.21685 -0.53376 C 0.20626 -0.52428 0.19619 -0.5185 0.18316 -0.51549 C 0.17327 -0.50647 0.16042 -0.50069 0.14931 -0.49491 C 0.13525 -0.48751 0.11962 -0.4771 0.10626 -0.46831 C 0.09879 -0.46346 0.09063 -0.46068 0.08316 -0.45606 C 0.07119 -0.44866 0.05973 -0.44125 0.04792 -0.43339 C 0.0448 -0.43131 0.04185 -0.42877 0.03855 -0.42715 C 0.03455 -0.4253 0.02622 -0.42322 0.02622 -0.42322 C 0.01893 -0.41813 0.01615 -0.41142 0.00938 -0.40471 C 0.00313 -0.39847 -0.00503 -0.39546 -0.0106 -0.38829 C -0.0191 -0.37742 -0.02709 -0.37072 -0.03837 -0.36586 C -0.03994 -0.36378 -0.04114 -0.36147 -0.04288 -0.35962 C -0.04531 -0.35707 -0.04843 -0.35615 -0.05069 -0.35337 C -0.05277 -0.35106 -0.05364 -0.34759 -0.0552 -0.34528 C -0.07222 -0.32261 -0.09513 -0.30134 -0.11841 -0.29209 C -0.13299 -0.28006 -0.14636 -0.26272 -0.16285 -0.25508 C -0.16858 -0.24398 -0.18195 -0.23381 -0.19063 -0.22641 C -0.20191 -0.21669 -0.21146 -0.20559 -0.22448 -0.19981 C -0.23039 -0.1938 -0.23733 -0.19172 -0.24289 -0.18547 C -0.24827 -0.17923 -0.24983 -0.17206 -0.25678 -0.16905 C -0.26025 -0.16558 -0.26476 -0.16327 -0.26754 -0.15888 C -0.27431 -0.14847 -0.27483 -0.13621 -0.28455 -0.12812 C -0.28507 -0.12604 -0.2849 -0.12349 -0.28594 -0.12187 C -0.28716 -0.11979 -0.29063 -0.11771 -0.29063 -0.11771 " pathEditMode="relative" ptsTypes="fffffffffffffffffffffffffffffffffffffffffffffffffffffffffffffffffffffffffA">
                                      <p:cBhvr>
                                        <p:cTn id="38" dur="3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88 -0.08511 C 0.03264 -0.08834 0.04757 -0.09135 0.0625 -0.09343 C 0.08073 -0.09968 0.09948 -0.09806 0.11788 -0.09551 C 0.13125 -0.08302 0.1316 -0.07632 0.13941 -0.06059 C 0.14184 -0.04764 0.14566 -0.03631 0.15174 -0.02567 C 0.15486 -0.01341 0.16025 -0.01434 0.16702 -0.00532 C 0.175 0.00532 0.18907 0.00856 0.19948 0.01318 C 0.21736 0.02128 0.2349 0.03377 0.2533 0.03978 C 0.26285 0.04972 0.2757 0.05319 0.28716 0.05828 C 0.3066 0.05759 0.32604 0.05759 0.34549 0.0562 C 0.35886 0.05527 0.36424 0.03562 0.37639 0.03168 C 0.38195 0.02382 0.38698 0.01573 0.39167 0.00694 C 0.39341 -0.00208 0.3941 -0.00971 0.39792 -0.01758 C 0.39948 -0.03585 0.40261 -0.05527 0.40712 -0.07285 C 0.40799 -0.08927 0.40816 -0.1043 0.41163 -0.12003 C 0.41111 -0.13853 0.41111 -0.1568 0.41025 -0.1753 C 0.4099 -0.18363 0.40313 -0.18894 0.39948 -0.1938 C 0.38993 -0.20652 0.36979 -0.2167 0.35625 -0.2204 C 0.34584 -0.22988 0.3316 -0.22919 0.31945 -0.23057 C 0.28872 -0.23867 0.25486 -0.23404 0.22396 -0.23265 C 0.21007 -0.22618 0.1941 -0.22919 0.17934 -0.22664 C 0.16354 -0.21924 0.13872 -0.22109 0.12552 -0.21022 C 0.12275 -0.20791 0.12084 -0.20375 0.11788 -0.2019 C 0.1125 -0.19866 0.10087 -0.19588 0.10087 -0.19588 C 0.08542 -0.18524 0.0757 -0.17969 0.05782 -0.17738 C 0.04861 -0.17322 0.03837 -0.17091 0.02865 -0.16929 C 0.02535 -0.1679 0.02275 -0.16397 0.01945 -0.16304 C -0.00555 -0.15587 -0.03177 -0.15981 -0.05746 -0.15888 C -0.06979 -0.1561 -0.08194 -0.1531 -0.09444 -0.15079 C -0.09896 -0.1487 -0.1085 -0.14616 -0.11284 -0.14246 C -0.11597 -0.13968 -0.11875 -0.13598 -0.12222 -0.13437 C -0.12882 -0.13136 -0.13663 -0.13043 -0.14218 -0.12419 C -0.14913 -0.11656 -0.16302 -0.09898 -0.17135 -0.09551 C -0.17291 -0.09343 -0.17482 -0.09181 -0.17604 -0.08927 C -0.17899 -0.08326 -0.17569 -0.0821 -0.18055 -0.07701 C -0.18541 -0.07192 -0.20694 -0.07077 -0.21441 -0.07077 " pathEditMode="relative" ptsTypes="fffffffffffffffffffffffffffffffffffA">
                                      <p:cBhvr>
                                        <p:cTn id="42" dur="3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-8.0481E-7 C 0.01042 -0.00462 -0.00138 0.00162 0.00921 -0.00832 C 0.01337 -0.01225 0.01962 -0.01618 0.02466 -0.0185 C 0.02935 -0.02798 0.03664 -0.03353 0.04167 -0.04301 C 0.03959 -0.06452 0.04254 -0.05804 0.03091 -0.06568 C 0.02917 -0.06683 0.02796 -0.06868 0.02622 -0.06961 C 0.02327 -0.07123 0.01702 -0.07377 0.01702 -0.07377 C 0.00261 -0.07308 -0.0118 -0.07354 -0.02604 -0.07169 C -0.02951 -0.07123 -0.03923 -0.0629 -0.04461 -0.06151 C -0.05399 -0.05319 -0.06267 -0.0481 -0.07378 -0.04509 C -0.08038 -0.03931 -0.08628 -0.0363 -0.09374 -0.03284 C -0.09965 -0.02682 -0.1052 -0.02173 -0.11232 -0.0185 C -0.12274 -0.00763 -0.13402 0.00162 -0.14461 0.01226 C -0.14999 0.01781 -0.15503 0.02567 -0.16145 0.02868 C -0.17031 0.0458 -0.18559 0.05481 -0.19843 0.06545 C -0.2052 0.07702 -0.21232 0.08534 -0.22309 0.0902 C -0.22951 0.09691 -0.2342 0.10384 -0.24149 0.10847 C -0.24791 0.12003 -0.2552 0.12327 -0.26458 0.12905 C -0.26979 0.13229 -0.2743 0.13853 -0.28003 0.13923 C -0.28559 0.13992 -0.29131 0.14061 -0.29687 0.14131 C -0.31076 0.15079 -0.31527 0.14709 -0.33385 0.14547 C -0.33697 0.1427 -0.33993 0.14015 -0.34305 0.13738 C -0.34461 0.13599 -0.34479 0.13298 -0.34618 0.13113 C -0.34739 0.12928 -0.34913 0.12836 -0.35069 0.12697 C -0.35434 0.1124 -0.35208 0.11841 -0.35694 0.10847 C -0.3585 0.09667 -0.36267 0.08789 -0.36458 0.07586 C -0.3644 0.06938 -0.3651 0.03146 -0.35833 0.01851 C -0.3519 0.00625 -0.34965 0.00694 -0.34149 -8.0481E-7 C -0.33315 -0.00717 -0.32413 -0.01665 -0.31527 -0.02266 C -0.30017 -0.03284 -0.2809 -0.0326 -0.26458 -0.037 C -0.24149 -0.0363 -0.2184 -0.0363 -0.19531 -0.03492 C -0.18836 -0.03445 -0.18072 -0.03029 -0.17378 -0.02867 C -0.15138 -0.02359 -0.15243 -0.02474 -0.1276 -0.02266 C -0.10815 -0.01942 -0.09774 -0.01225 -0.08003 -0.00416 C -0.07534 -0.00208 -0.07083 -8.0481E-7 -0.06614 0.00209 C -0.06302 0.00347 -0.05694 0.00602 -0.05694 0.00602 C -0.05642 0.0081 -0.05677 0.01087 -0.05538 0.01226 C -0.05277 0.01481 -0.04618 0.01642 -0.04618 0.01642 C -0.04062 0.03099 -0.03767 0.03377 -0.02604 0.03886 C -0.01979 0.03793 -0.01249 0.03978 -0.00763 0.03469 C 0.00226 0.02452 -0.01267 0.03146 0.00157 0.0266 C 0.01216 0.01735 0.01094 -0.00023 0.01997 -0.01225 " pathEditMode="relative" ptsTypes="fffffffffffffffffffffffffffffffffffffffffA">
                                      <p:cBhvr>
                                        <p:cTn id="46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53 -0.02682 C -0.00868 -0.03815 -0.02326 -0.02358 -0.01528 -0.03699 C -0.00746 -0.05018 0.00243 -0.06174 0.0092 -0.07608 C 0.01077 -0.0888 0.01233 -0.09458 0.0092 -0.10869 C 0.00851 -0.11146 0.00208 -0.11794 1.38889E-6 -0.11909 C -0.01476 -0.12788 -0.03021 -0.13158 -0.04618 -0.13343 C -0.05486 -0.13644 -0.06128 -0.13806 -0.07066 -0.13945 C -0.08663 -0.13875 -0.1026 -0.13921 -0.1184 -0.13736 C -0.12396 -0.13667 -0.13385 -0.12927 -0.13385 -0.12927 C -0.1408 -0.12279 -0.13576 -0.12649 -0.14462 -0.12303 C -0.14774 -0.12187 -0.15382 -0.11909 -0.15382 -0.11909 C -0.1625 -0.111 -0.17222 -0.10892 -0.18142 -0.10267 C -0.18819 -0.09805 -0.19427 -0.09481 -0.20156 -0.09227 C -0.20798 -0.08579 -0.21528 -0.07909 -0.22309 -0.07608 C -0.22986 -0.0696 -0.23524 -0.06313 -0.24305 -0.05966 C -0.25226 -0.0511 -0.26371 -0.04925 -0.27378 -0.04324 C -0.29132 -0.03283 -0.31059 -0.01757 -0.32917 -0.01248 C -0.34271 -0.00346 -0.35885 -0.003 -0.37378 -0.00022 C -0.39045 0.01111 -0.40677 0.01851 -0.42465 0.02637 C -0.43246 0.02984 -0.43976 0.03609 -0.44757 0.03886 C -0.46302 0.04441 -0.47934 0.04719 -0.49531 0.04904 C -0.50816 0.05482 -0.52344 0.05598 -0.5368 0.05713 C -0.54392 0.05852 -0.55121 0.05991 -0.55833 0.06129 C -0.56198 0.06199 -0.56927 0.06338 -0.56927 0.06338 C -0.57639 0.06615 -0.58333 0.07008 -0.5908 0.07147 C -0.60937 0.07494 -0.62795 0.07586 -0.64618 0.08188 C -0.65694 0.08118 -0.66771 0.08165 -0.67847 0.0798 C -0.6809 0.07933 -0.68628 0.07101 -0.68767 0.06962 C -0.69201 0.06546 -0.69722 0.06314 -0.70156 0.05921 C -0.71545 0.04649 -0.70972 0.05042 -0.7184 0.04279 C -0.72153 0.04002 -0.7276 0.0347 -0.7276 0.0347 C -0.73229 0.01666 -0.74201 0.00325 -0.75226 -0.0104 C -0.75434 -0.02127 -0.76007 -0.02936 -0.76614 -0.03699 C -0.7691 -0.04879 -0.76927 -0.06035 -0.77222 -0.07192 C -0.77361 -0.0888 -0.77673 -0.10776 -0.76927 -0.12303 C -0.76667 -0.14083 -0.75712 -0.16142 -0.74618 -0.17229 C -0.73923 -0.18616 -0.72621 -0.19217 -0.71684 -0.20304 C -0.71128 -0.20952 -0.70729 -0.21623 -0.7 -0.21946 C -0.69288 -0.22686 -0.68941 -0.22825 -0.68142 -0.23172 C -0.66649 -0.2456 -0.6467 -0.24976 -0.62917 -0.25439 C -0.62031 -0.2567 -0.61163 -0.26248 -0.60295 -0.26456 C -0.58976 -0.26757 -0.57621 -0.2678 -0.56302 -0.27057 C -0.45746 -0.26942 -0.39566 -0.27451 -0.30469 -0.25022 C -0.28785 -0.23889 -0.27205 -0.23403 -0.25382 -0.23172 C -0.23646 -0.22016 -0.20989 -0.21576 -0.1908 -0.21322 C -0.18055 -0.20975 -0.17048 -0.20859 -0.15989 -0.20721 C -0.14496 -0.20212 -0.16562 -0.20883 -0.13837 -0.20304 C -0.13003 -0.20143 -0.12222 -0.19657 -0.11389 -0.19495 C -0.10642 -0.19171 -0.09983 -0.18709 -0.09219 -0.18454 C -0.08733 -0.18015 -0.07135 -0.16165 -0.06771 -0.16003 C -0.06024 -0.15679 -0.05052 -0.15078 -0.04462 -0.14361 C -0.0375 -0.13505 -0.03385 -0.12719 -0.02465 -0.12303 C -0.01892 -0.11563 -0.01545 -0.11424 -0.0092 -0.10869 C -0.00538 -0.10129 -0.00312 -0.09296 -0.00156 -0.08417 C -0.00104 -0.0807 -0.00104 -0.07723 1.38889E-6 -0.074 C 0.00295 -0.06567 0.00642 -0.06151 0.01077 -0.0555 C 0.01354 -0.03699 0.01424 -0.03792 0.0092 -0.0104 C 0.00816 -0.00531 1.38889E-6 -0.00022 1.38889E-6 -0.00022 " pathEditMode="relative" ptsTypes="fffffffffffffffffffffffffffffffffffffffffffffffffffffffffA">
                                      <p:cBhvr>
                                        <p:cTn id="50" dur="3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285728"/>
            <a:ext cx="792961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CO TVOŘILA PŘÍRODA A CO VYROBIL ČLOVĚK ?</a:t>
            </a:r>
            <a:endParaRPr lang="cs-CZ" dirty="0"/>
          </a:p>
        </p:txBody>
      </p:sp>
      <p:pic>
        <p:nvPicPr>
          <p:cNvPr id="2050" name="Picture 2" descr="C:\Users\HP\Desktop\MB90033242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2143116"/>
            <a:ext cx="857256" cy="857256"/>
          </a:xfrm>
          <a:prstGeom prst="rect">
            <a:avLst/>
          </a:prstGeom>
          <a:noFill/>
        </p:spPr>
      </p:pic>
      <p:pic>
        <p:nvPicPr>
          <p:cNvPr id="2051" name="Picture 3" descr="C:\Users\HP\Desktop\MB90001469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928670"/>
            <a:ext cx="928694" cy="928694"/>
          </a:xfrm>
          <a:prstGeom prst="rect">
            <a:avLst/>
          </a:prstGeom>
          <a:noFill/>
        </p:spPr>
      </p:pic>
      <p:pic>
        <p:nvPicPr>
          <p:cNvPr id="2052" name="Picture 4" descr="C:\Users\HP\Desktop\MB90023216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1643050"/>
            <a:ext cx="928694" cy="928694"/>
          </a:xfrm>
          <a:prstGeom prst="rect">
            <a:avLst/>
          </a:prstGeom>
          <a:noFill/>
        </p:spPr>
      </p:pic>
      <p:pic>
        <p:nvPicPr>
          <p:cNvPr id="2053" name="Picture 5" descr="C:\Users\HP\Desktop\MB900441708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43834" y="2857496"/>
            <a:ext cx="857256" cy="857256"/>
          </a:xfrm>
          <a:prstGeom prst="rect">
            <a:avLst/>
          </a:prstGeom>
          <a:noFill/>
        </p:spPr>
      </p:pic>
      <p:pic>
        <p:nvPicPr>
          <p:cNvPr id="2054" name="Picture 6" descr="C:\Users\HP\Desktop\MB900423596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57950" y="3429000"/>
            <a:ext cx="928694" cy="928694"/>
          </a:xfrm>
          <a:prstGeom prst="rect">
            <a:avLst/>
          </a:prstGeom>
          <a:noFill/>
        </p:spPr>
      </p:pic>
      <p:pic>
        <p:nvPicPr>
          <p:cNvPr id="2055" name="Picture 7" descr="C:\Users\HP\Desktop\MB900438036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57950" y="4643446"/>
            <a:ext cx="928694" cy="928694"/>
          </a:xfrm>
          <a:prstGeom prst="rect">
            <a:avLst/>
          </a:prstGeom>
          <a:noFill/>
        </p:spPr>
      </p:pic>
      <p:pic>
        <p:nvPicPr>
          <p:cNvPr id="2056" name="Picture 8" descr="C:\Users\HP\Desktop\MB900320778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643834" y="4000504"/>
            <a:ext cx="928694" cy="928694"/>
          </a:xfrm>
          <a:prstGeom prst="rect">
            <a:avLst/>
          </a:prstGeom>
          <a:noFill/>
        </p:spPr>
      </p:pic>
      <p:pic>
        <p:nvPicPr>
          <p:cNvPr id="2057" name="Picture 9" descr="C:\Users\HP\Desktop\MB900305485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643834" y="5214950"/>
            <a:ext cx="928694" cy="92869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00034" y="1357298"/>
            <a:ext cx="2428892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VÝTVORY ČLOVĚK 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4429132"/>
            <a:ext cx="2049920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VÝTVORY PŘÍRODY 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695 -0.0074 L -0.67917 0.16027 " pathEditMode="relative" ptsTypes="AA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5.06938E-6 L -0.63785 0.42993 " pathEditMode="relative" ptsTypes="AA">
                                      <p:cBhvr>
                                        <p:cTn id="1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54487E-6 L -0.65365 0.04186 " pathEditMode="relative" ptsTypes="AA">
                                      <p:cBhvr>
                                        <p:cTn id="1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1.26735E-6 L -0.61423 0.32516 " pathEditMode="relative" ptsTypes="AA">
                                      <p:cBhvr>
                                        <p:cTn id="1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95097E-6 L -0.31493 -0.2308 " pathEditMode="relative" ptsTypes="AA">
                                      <p:cBhvr>
                                        <p:cTn id="22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51434E-6 L -0.23629 -0.31452 " pathEditMode="relative" ptsTypes="AA">
                                      <p:cBhvr>
                                        <p:cTn id="26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5.22664E-6 L -0.25191 0.0733 " pathEditMode="relative" ptsTypes="AA">
                                      <p:cBhvr>
                                        <p:cTn id="30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5.64292E-6 L -0.12604 -0.03168 " pathEditMode="relative" ptsTypes="AA">
                                      <p:cBhvr>
                                        <p:cTn id="34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Krajina, pes, Země, motýl, opice, včela, slunečnice, stromy, slon, tulipán, dítě, sýkora, řeka, Měsíc, Slunce, kameny, hlína, voda, žába, lidé, ryby, písek, strom, veverka, pampeliška, čáp, zmrzlina, voda kapající z kohoutku,visací zámek, hrad, </a:t>
            </a:r>
            <a:r>
              <a:rPr lang="cs-CZ" dirty="0" smtClean="0"/>
              <a:t>trenýrky,auto,pneumatika,lžíce,kohout, housky, oblečení růže, komár  </a:t>
            </a:r>
            <a:r>
              <a:rPr lang="cs-CZ" dirty="0" smtClean="0"/>
              <a:t>dostupné na  http://</a:t>
            </a:r>
            <a:r>
              <a:rPr lang="cs-CZ" dirty="0" smtClean="0"/>
              <a:t>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endParaRPr lang="cs-CZ" dirty="0" smtClean="0"/>
          </a:p>
          <a:p>
            <a:r>
              <a:rPr lang="cs-CZ" dirty="0" smtClean="0"/>
              <a:t>Učebnice </a:t>
            </a:r>
            <a:r>
              <a:rPr lang="cs-CZ" dirty="0" smtClean="0"/>
              <a:t>Škoda Eduard : Přírodověda </a:t>
            </a:r>
            <a:r>
              <a:rPr lang="cs-CZ" dirty="0" smtClean="0"/>
              <a:t>pro 1.stupeň ZŠ </a:t>
            </a:r>
            <a:r>
              <a:rPr lang="cs-CZ" dirty="0" smtClean="0"/>
              <a:t>praktické,1.díl,Parta,Praha 2008 </a:t>
            </a:r>
          </a:p>
          <a:p>
            <a:r>
              <a:rPr lang="cs-CZ" dirty="0" smtClean="0"/>
              <a:t>Vše citováno [2012-08-28].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257</TotalTime>
  <Words>311</Words>
  <Application>Microsoft Office PowerPoint</Application>
  <PresentationFormat>Předvádění na obrazovce (4:3)</PresentationFormat>
  <Paragraphs>38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NÁZEV ŠKOLY: SPECIÁLNÍ ZÁKLADNÍ ŠKOLA LOUNY,                          PODĚBRADOVA 640, PŘÍSPĚVKOVÁ ORGANIZACE  Autor: Mgr.Jana Zelinková  náZEV MATERIÁLU: vY_32_inovace_09_příroda živá a neživá TÉMA: PŘÍRODA ŽIVÁ A NEŽIVÁ NÁZEV SADY: PŘÍRODA - HŠ Číslo projektu:  CZ.1.07/1.4.00/21.3407  </vt:lpstr>
      <vt:lpstr>Anotace</vt:lpstr>
      <vt:lpstr>ŘEŠENÍ ÚKOLŮ :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28</cp:revision>
  <dcterms:created xsi:type="dcterms:W3CDTF">2012-09-12T14:30:53Z</dcterms:created>
  <dcterms:modified xsi:type="dcterms:W3CDTF">2012-10-13T12:30:47Z</dcterms:modified>
</cp:coreProperties>
</file>