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D37944F-B5EF-4621-B43E-1CAC7129DA0D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75F1A1-1E8E-44B2-979E-6177D5CCBD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Relationship Id="rId9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7" Type="http://schemas.openxmlformats.org/officeDocument/2006/relationships/image" Target="../media/image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0.jpeg"/><Relationship Id="rId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85728"/>
            <a:ext cx="7772400" cy="4357717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</a:t>
            </a:r>
            <a:br>
              <a:rPr lang="cs-CZ" sz="2400" dirty="0" smtClean="0"/>
            </a:br>
            <a:r>
              <a:rPr lang="cs-CZ" sz="2400" dirty="0" smtClean="0"/>
              <a:t>SPECIÁLNÍ ZÁKLADNÍ ŠKOLA LOUNY, </a:t>
            </a:r>
            <a:br>
              <a:rPr lang="cs-CZ" sz="2400" dirty="0" smtClean="0"/>
            </a:br>
            <a:r>
              <a:rPr lang="cs-CZ" sz="2400" dirty="0" smtClean="0"/>
              <a:t>PODĚBRADOVA 640,PŘÍSPĚVKOVÁ </a:t>
            </a:r>
            <a:r>
              <a:rPr lang="cs-CZ" sz="2400" dirty="0" smtClean="0"/>
              <a:t>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MGR.JANA </a:t>
            </a:r>
            <a:r>
              <a:rPr lang="cs-CZ" sz="2400" dirty="0" smtClean="0"/>
              <a:t>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</a:t>
            </a:r>
            <a:r>
              <a:rPr lang="cs-CZ" sz="2400" dirty="0" smtClean="0"/>
              <a:t>MATERIÁLU:</a:t>
            </a:r>
            <a:br>
              <a:rPr lang="cs-CZ" sz="2400" dirty="0" smtClean="0"/>
            </a:br>
            <a:r>
              <a:rPr lang="cs-CZ" sz="2400" dirty="0" smtClean="0"/>
              <a:t>VY_32_INOVACE_11_VLASTNOSTI PEVNÝCH </a:t>
            </a:r>
            <a:r>
              <a:rPr lang="cs-CZ" sz="2400" dirty="0" smtClean="0"/>
              <a:t>LÁTEK</a:t>
            </a:r>
            <a:br>
              <a:rPr lang="cs-CZ" sz="2400" dirty="0" smtClean="0"/>
            </a:br>
            <a:r>
              <a:rPr lang="cs-CZ" sz="2400" dirty="0" smtClean="0"/>
              <a:t>TÉMA: VLASTNOSTI PEVNÝCH LÁTEK</a:t>
            </a:r>
            <a:br>
              <a:rPr lang="cs-CZ" sz="2400" dirty="0" smtClean="0"/>
            </a:br>
            <a:r>
              <a:rPr lang="cs-CZ" sz="2400" dirty="0" smtClean="0"/>
              <a:t>NÁZEV SADY:PŘÍRODA – HŠ </a:t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Číslo projektu:  CZ.1.07/1.4.00/21.3407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29198"/>
            <a:ext cx="6400800" cy="107157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4786322"/>
            <a:ext cx="7320121" cy="14176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k výkladu i opakování učiva v předmětu příroda – základní poznatky z fyziky na II. stupni speciální školy.</a:t>
            </a:r>
          </a:p>
          <a:p>
            <a:r>
              <a:rPr lang="cs-CZ" dirty="0" smtClean="0"/>
              <a:t>Žáci si osvojují vlastnosti pevných látek. Vhodné je skloubit vizuální ukázku na IT s praktickým pokusem. 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Inovace: interaktivní způsob učení.</a:t>
            </a:r>
          </a:p>
          <a:p>
            <a:r>
              <a:rPr lang="cs-CZ" dirty="0" smtClean="0"/>
              <a:t>Žáci pracují společně pod vedením učitele, na listech 10 a 11 si (podle schopností ) samostatně procvičují osvojené učivo. Tyto stránky je možné použít i jako tištěný pracovní list.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42976" y="1142984"/>
            <a:ext cx="7072362" cy="144655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VLASTNOSTI</a:t>
            </a:r>
          </a:p>
          <a:p>
            <a:pPr algn="ctr"/>
            <a:r>
              <a:rPr lang="cs-CZ" sz="4400" dirty="0" smtClean="0"/>
              <a:t>PEVNÝCH LÁTEK</a:t>
            </a:r>
            <a:endParaRPr lang="cs-CZ" sz="4400" dirty="0"/>
          </a:p>
        </p:txBody>
      </p:sp>
      <p:pic>
        <p:nvPicPr>
          <p:cNvPr id="1026" name="Picture 2" descr="C:\Users\HP\Desktop\MB9001976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4214818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1027" name="Picture 3" descr="C:\Users\HP\Desktop\MB90032049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3214686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1028" name="Picture 4" descr="C:\Users\HP\Desktop\MB90044175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3643314"/>
            <a:ext cx="1828800" cy="18288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357166"/>
            <a:ext cx="8001056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LÁTKY MAJÍ RŮZNOU PEVNOST</a:t>
            </a:r>
            <a:endParaRPr lang="cs-CZ" sz="3200" dirty="0"/>
          </a:p>
        </p:txBody>
      </p:sp>
      <p:pic>
        <p:nvPicPr>
          <p:cNvPr id="2050" name="Picture 2" descr="C:\Users\HP\Desktop\MB90042215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643050"/>
            <a:ext cx="1500198" cy="150019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2053" name="Picture 5" descr="C:\Users\HP\Desktop\MB90031570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1643050"/>
            <a:ext cx="1500198" cy="150019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642910" y="3286124"/>
            <a:ext cx="157163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TAHU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86182" y="3357562"/>
            <a:ext cx="171451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LOMU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86578" y="3357562"/>
            <a:ext cx="1643074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TLAKU </a:t>
            </a:r>
            <a:endParaRPr lang="cs-CZ" dirty="0"/>
          </a:p>
        </p:txBody>
      </p:sp>
      <p:pic>
        <p:nvPicPr>
          <p:cNvPr id="1026" name="Picture 2" descr="C:\Users\HP\Desktop\MB90017492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4643446"/>
            <a:ext cx="1428760" cy="142876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16" name="TextovéPole 15"/>
          <p:cNvSpPr txBox="1"/>
          <p:nvPr/>
        </p:nvSpPr>
        <p:spPr>
          <a:xfrm>
            <a:off x="214282" y="3929066"/>
            <a:ext cx="2928958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LANO NEPŘETRHNEŠ</a:t>
            </a:r>
          </a:p>
          <a:p>
            <a:r>
              <a:rPr lang="cs-CZ" dirty="0" smtClean="0"/>
              <a:t>NIT PŘETRHNEŠ SNADNO</a:t>
            </a:r>
            <a:endParaRPr lang="cs-CZ" dirty="0"/>
          </a:p>
        </p:txBody>
      </p:sp>
      <p:pic>
        <p:nvPicPr>
          <p:cNvPr id="1027" name="Picture 3" descr="C:\Users\HP\Desktop\MB90023431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57620" y="4714884"/>
            <a:ext cx="1571636" cy="157163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1028" name="Picture 4" descr="C:\Users\HP\Desktop\MB900185136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57620" y="1643050"/>
            <a:ext cx="1500198" cy="150019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17" name="TextovéPole 16"/>
          <p:cNvSpPr txBox="1"/>
          <p:nvPr/>
        </p:nvSpPr>
        <p:spPr>
          <a:xfrm>
            <a:off x="3357554" y="3929066"/>
            <a:ext cx="2789178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ZÁPALKU ZLOMÍŠ LEHCE</a:t>
            </a:r>
          </a:p>
          <a:p>
            <a:r>
              <a:rPr lang="cs-CZ" dirty="0" smtClean="0"/>
              <a:t>VELKÉ DŘEVO NEZLOMÍŠ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29388" y="3929066"/>
            <a:ext cx="2500330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OŘECH ROZLOUSKNEŠ</a:t>
            </a:r>
          </a:p>
          <a:p>
            <a:r>
              <a:rPr lang="cs-CZ" dirty="0" smtClean="0"/>
              <a:t>POMOCÍ LOUSKÁČKU,</a:t>
            </a:r>
          </a:p>
          <a:p>
            <a:r>
              <a:rPr lang="cs-CZ" dirty="0" smtClean="0"/>
              <a:t>ROZBIJEŠ STEJNĚ LEHCE KÁMEN?</a:t>
            </a:r>
            <a:endParaRPr lang="cs-CZ" dirty="0"/>
          </a:p>
        </p:txBody>
      </p:sp>
      <p:pic>
        <p:nvPicPr>
          <p:cNvPr id="1029" name="Picture 5" descr="C:\Users\HP\Desktop\MB900399340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43768" y="5214950"/>
            <a:ext cx="1357322" cy="135732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500042"/>
            <a:ext cx="7858180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LÁTKY MAJÍ RŮZNOU TVRDOST </a:t>
            </a:r>
            <a:endParaRPr lang="cs-CZ" sz="3200" dirty="0"/>
          </a:p>
        </p:txBody>
      </p:sp>
      <p:pic>
        <p:nvPicPr>
          <p:cNvPr id="3074" name="Picture 2" descr="C:\Users\HP\Desktop\MB90029059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928802"/>
            <a:ext cx="2071702" cy="207170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3076" name="Picture 4" descr="C:\Users\HP\Desktop\MB90035736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1928802"/>
            <a:ext cx="2214578" cy="221457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3077" name="Picture 5" descr="C:\Users\HP\Desktop\MB90028207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8992" y="2500306"/>
            <a:ext cx="2214578" cy="221457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428604"/>
            <a:ext cx="8286808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LÁTKY MAJÍ RŮZNOU PRUŽNOST</a:t>
            </a:r>
            <a:endParaRPr lang="cs-CZ" sz="3200" dirty="0"/>
          </a:p>
        </p:txBody>
      </p:sp>
      <p:pic>
        <p:nvPicPr>
          <p:cNvPr id="4098" name="Picture 2" descr="C:\Users\HP\Desktop\MB90028716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071678"/>
            <a:ext cx="2214578" cy="221457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4099" name="Picture 3" descr="C:\Users\HP\Desktop\MB90001334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1857364"/>
            <a:ext cx="2214578" cy="221457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4100" name="Picture 4" descr="C:\Users\HP\Desktop\MB900283925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2071678"/>
            <a:ext cx="2357454" cy="2357454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1000100" y="4714884"/>
            <a:ext cx="6929486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TĚLESO MŮŽE ZMĚNIT SVŮJ TVAR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KDYŽ PŘESTANE PŮSOBIT SÍLA – VRÁTÍ SE DO </a:t>
            </a:r>
          </a:p>
          <a:p>
            <a:r>
              <a:rPr lang="cs-CZ" sz="2400" dirty="0" smtClean="0"/>
              <a:t>  </a:t>
            </a:r>
            <a:r>
              <a:rPr lang="cs-CZ" sz="2400" dirty="0" smtClean="0"/>
              <a:t>PŮVODNÍHO TVARU 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28926" y="285728"/>
            <a:ext cx="2714644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TVÁRNOST</a:t>
            </a:r>
            <a:endParaRPr lang="cs-CZ" sz="3200" dirty="0"/>
          </a:p>
        </p:txBody>
      </p:sp>
      <p:pic>
        <p:nvPicPr>
          <p:cNvPr id="5122" name="Picture 2" descr="C:\Users\HP\Desktop\MB90035735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857364"/>
            <a:ext cx="2286016" cy="2286016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5123" name="Picture 3" descr="C:\Users\HP\Desktop\MB9004405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2285992"/>
            <a:ext cx="2428892" cy="242889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5124" name="Picture 4" descr="C:\Users\HP\Desktop\MB90040717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1785926"/>
            <a:ext cx="2357454" cy="2357454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785786" y="5000636"/>
            <a:ext cx="5715040" cy="83099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ZPOČÁTKU JE HMOTA TVÁRNÁ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PO VYCHLADNUTÍ JE Z NÍ LÁTKA PEVNÁ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6050" y="357166"/>
            <a:ext cx="2500330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KŘEHKOST</a:t>
            </a:r>
            <a:endParaRPr lang="cs-CZ" sz="3200" dirty="0"/>
          </a:p>
        </p:txBody>
      </p:sp>
      <p:pic>
        <p:nvPicPr>
          <p:cNvPr id="6146" name="Picture 2" descr="C:\Users\HP\Desktop\MB90042760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928802"/>
            <a:ext cx="2286016" cy="2286016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6147" name="Picture 3" descr="C:\Users\HP\Desktop\MB90028133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78" y="2214554"/>
            <a:ext cx="2500330" cy="250033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6148" name="Picture 4" descr="C:\Users\HP\Desktop\MB90034655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1785926"/>
            <a:ext cx="2286016" cy="2286016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57158" y="5143512"/>
            <a:ext cx="7643866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NĚKTERÁ TĚLESA SE PŮSOBENÍM SÍLY SNADNO ROZBIJÍ 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6050" y="857232"/>
            <a:ext cx="3000396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PÓROVITOST </a:t>
            </a:r>
            <a:endParaRPr lang="cs-CZ" sz="3200" dirty="0"/>
          </a:p>
        </p:txBody>
      </p:sp>
      <p:pic>
        <p:nvPicPr>
          <p:cNvPr id="7171" name="Picture 3" descr="C:\Users\HP\Desktop\MB90001334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2500306"/>
            <a:ext cx="2571768" cy="257176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1357291" y="1785926"/>
            <a:ext cx="6072230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CO POZORUJEŠ, KDYŽ TATO TĚLESA PONOŘÍŠ DO VODY ?</a:t>
            </a:r>
            <a:endParaRPr lang="cs-CZ" dirty="0"/>
          </a:p>
        </p:txBody>
      </p:sp>
      <p:pic>
        <p:nvPicPr>
          <p:cNvPr id="7172" name="Picture 4" descr="C:\Users\HP\Desktop\MB900365208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2357430"/>
            <a:ext cx="2657468" cy="265746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928662" y="5286388"/>
            <a:ext cx="6929486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PO PONOŘENÍ DO VODY VIDÍŠ BUBLINKY VZDUCHU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P\Desktop\MB90019653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14290"/>
            <a:ext cx="857256" cy="85725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285720" y="1142984"/>
            <a:ext cx="3429024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KTERÁ TĚLESA JSOU KŘEHKÁ ?</a:t>
            </a:r>
            <a:endParaRPr lang="cs-CZ" dirty="0"/>
          </a:p>
        </p:txBody>
      </p:sp>
      <p:pic>
        <p:nvPicPr>
          <p:cNvPr id="2051" name="Picture 3" descr="C:\Users\HP\Desktop\MB90028749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1857364"/>
            <a:ext cx="1428760" cy="142876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2052" name="Picture 4" descr="C:\Users\HP\Desktop\MB90034101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1857364"/>
            <a:ext cx="1428760" cy="142876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2053" name="Picture 5" descr="C:\Users\HP\Desktop\MB90040005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1785926"/>
            <a:ext cx="1500198" cy="150019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2054" name="Picture 6" descr="C:\Users\HP\Desktop\MB90043800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285984" y="2000240"/>
            <a:ext cx="785818" cy="7858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5" name="Picture 7" descr="C:\Users\HP\Desktop\MB90043800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86644" y="2000240"/>
            <a:ext cx="790576" cy="79057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285720" y="4071942"/>
            <a:ext cx="374160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KTERÁ TĚLESA JSOU VELMI TVRDÁ ?</a:t>
            </a:r>
            <a:endParaRPr lang="cs-CZ" dirty="0"/>
          </a:p>
        </p:txBody>
      </p:sp>
      <p:pic>
        <p:nvPicPr>
          <p:cNvPr id="2056" name="Picture 8" descr="C:\Users\HP\Desktop\MB900433996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00100" y="4786322"/>
            <a:ext cx="1428760" cy="142876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2057" name="Picture 9" descr="C:\Users\HP\Desktop\MB900441282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00430" y="4786322"/>
            <a:ext cx="1357322" cy="135732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2058" name="Picture 10" descr="C:\Users\HP\Desktop\MB900386654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215074" y="4786322"/>
            <a:ext cx="1395430" cy="139543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2059" name="Picture 11" descr="C:\Users\HP\Desktop\MB90043800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43438" y="4929198"/>
            <a:ext cx="785818" cy="7858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60" name="Picture 12" descr="C:\Users\HP\Desktop\MB90043800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5206" y="4929198"/>
            <a:ext cx="785818" cy="7858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7" name="TextovéPole 16"/>
          <p:cNvSpPr txBox="1"/>
          <p:nvPr/>
        </p:nvSpPr>
        <p:spPr>
          <a:xfrm>
            <a:off x="1142976" y="285728"/>
            <a:ext cx="2071702" cy="58477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ODPOVĚZ</a:t>
            </a:r>
            <a:endParaRPr lang="cs-CZ" sz="3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034" y="571480"/>
            <a:ext cx="1774397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CO JE PRUŽNÉ ?</a:t>
            </a:r>
            <a:endParaRPr lang="cs-CZ" dirty="0"/>
          </a:p>
        </p:txBody>
      </p:sp>
      <p:pic>
        <p:nvPicPr>
          <p:cNvPr id="3074" name="Picture 2" descr="C:\Users\HP\Desktop\MB90034957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1214422"/>
            <a:ext cx="1571636" cy="157163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3075" name="Picture 3" descr="C:\Users\HP\Desktop\MB90038744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214422"/>
            <a:ext cx="1500198" cy="150019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3076" name="Picture 4" descr="C:\Users\HP\Desktop\MB90029075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1214422"/>
            <a:ext cx="1571636" cy="157163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3077" name="Picture 5" descr="C:\Users\HP\Desktop\MB90043800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28794" y="1714488"/>
            <a:ext cx="857256" cy="8572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8" name="Picture 6" descr="C:\Users\HP\Desktop\MB90043800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8" y="1500174"/>
            <a:ext cx="785818" cy="7858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500034" y="3857628"/>
            <a:ext cx="1972921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CO JE PEVNĚJŠÍ ?</a:t>
            </a:r>
            <a:endParaRPr lang="cs-CZ" dirty="0"/>
          </a:p>
        </p:txBody>
      </p:sp>
      <p:pic>
        <p:nvPicPr>
          <p:cNvPr id="3079" name="Picture 7" descr="C:\Users\HP\Desktop\MB90039017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85786" y="4429132"/>
            <a:ext cx="1828800" cy="18288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3080" name="Picture 8" descr="C:\Users\HP\Desktop\MB900174921 (1)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00562" y="4429132"/>
            <a:ext cx="1828800" cy="18288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3081" name="Picture 9" descr="C:\Users\HP\Desktop\MB90043800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00298" y="4786322"/>
            <a:ext cx="1000132" cy="10001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381000" y="428605"/>
            <a:ext cx="8458200" cy="857255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285720" y="1071546"/>
            <a:ext cx="8458200" cy="371477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Lano, luk, sklenička, přetahování lana, kladivo, ořech, pila,řezání skla, pružiny, houba, rybář, výroba skla, práce s těstem,sklo, talíř, křída, </a:t>
            </a:r>
            <a:r>
              <a:rPr lang="cs-CZ" dirty="0" smtClean="0"/>
              <a:t>cukr, </a:t>
            </a:r>
            <a:r>
              <a:rPr lang="cs-CZ" dirty="0" smtClean="0"/>
              <a:t>míč, nit, klíč, řetěz, váza, hrnec, boty, žehlička </a:t>
            </a:r>
            <a:r>
              <a:rPr lang="cs-CZ" dirty="0" smtClean="0"/>
              <a:t>dostupné </a:t>
            </a:r>
            <a:r>
              <a:rPr lang="cs-CZ" dirty="0" smtClean="0"/>
              <a:t>na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Vše citováno </a:t>
            </a:r>
            <a:r>
              <a:rPr lang="cs-CZ" dirty="0" smtClean="0"/>
              <a:t>[2012-09-05].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244</TotalTime>
  <Words>268</Words>
  <Application>Microsoft Office PowerPoint</Application>
  <PresentationFormat>Předvádění na obrazovce (4:3)</PresentationFormat>
  <Paragraphs>44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NÁZEV ŠKOLY: SPECIÁLNÍ ZÁKLADNÍ ŠKOLA LOUNY,  PODĚBRADOVA 640,PŘÍSPĚVKOVÁ ORGANIZACE  AUTOR: MGR.JANA ZELINKOVÁ  NÁZEV MATERIÁLU: VY_32_INOVACE_11_VLASTNOSTI PEVNÝCH LÁTEK TÉMA: VLASTNOSTI PEVNÝCH LÁTEK NÁZEV SADY:PŘÍRODA – HŠ  Číslo projektu:  CZ.1.07/1.4.00/21.3407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27</cp:revision>
  <dcterms:created xsi:type="dcterms:W3CDTF">2012-09-16T14:26:04Z</dcterms:created>
  <dcterms:modified xsi:type="dcterms:W3CDTF">2012-10-13T14:55:05Z</dcterms:modified>
</cp:coreProperties>
</file>