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5" r:id="rId5"/>
    <p:sldId id="260" r:id="rId6"/>
    <p:sldId id="261" r:id="rId7"/>
    <p:sldId id="262" r:id="rId8"/>
    <p:sldId id="263" r:id="rId9"/>
    <p:sldId id="264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37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97009-CCD5-42CE-9E29-7310CCA2D3D7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9035E08-2C02-4B63-B44B-3E83EB0A06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97009-CCD5-42CE-9E29-7310CCA2D3D7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9035E08-2C02-4B63-B44B-3E83EB0A06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97009-CCD5-42CE-9E29-7310CCA2D3D7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35E08-2C02-4B63-B44B-3E83EB0A06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ver dir="l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97009-CCD5-42CE-9E29-7310CCA2D3D7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35E08-2C02-4B63-B44B-3E83EB0A06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97009-CCD5-42CE-9E29-7310CCA2D3D7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9035E08-2C02-4B63-B44B-3E83EB0A06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cover dir="l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97009-CCD5-42CE-9E29-7310CCA2D3D7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35E08-2C02-4B63-B44B-3E83EB0A06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97009-CCD5-42CE-9E29-7310CCA2D3D7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35E08-2C02-4B63-B44B-3E83EB0A06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97009-CCD5-42CE-9E29-7310CCA2D3D7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35E08-2C02-4B63-B44B-3E83EB0A06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97009-CCD5-42CE-9E29-7310CCA2D3D7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35E08-2C02-4B63-B44B-3E83EB0A06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cover dir="l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97009-CCD5-42CE-9E29-7310CCA2D3D7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35E08-2C02-4B63-B44B-3E83EB0A06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97009-CCD5-42CE-9E29-7310CCA2D3D7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35E08-2C02-4B63-B44B-3E83EB0A06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5797009-CCD5-42CE-9E29-7310CCA2D3D7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9035E08-2C02-4B63-B44B-3E83EB0A06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cover dir="ld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gif"/><Relationship Id="rId4" Type="http://schemas.openxmlformats.org/officeDocument/2006/relationships/image" Target="../media/image7.jpeg"/><Relationship Id="rId9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4.jpeg"/><Relationship Id="rId7" Type="http://schemas.openxmlformats.org/officeDocument/2006/relationships/image" Target="../media/image16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15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image" Target="../media/image24.jpeg"/><Relationship Id="rId7" Type="http://schemas.openxmlformats.org/officeDocument/2006/relationships/image" Target="../media/image7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11.jpeg"/><Relationship Id="rId4" Type="http://schemas.openxmlformats.org/officeDocument/2006/relationships/image" Target="../media/image25.jpeg"/><Relationship Id="rId9" Type="http://schemas.openxmlformats.org/officeDocument/2006/relationships/image" Target="../media/image2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hyperlink" Target="http://cs.wikipedia.org/wiki/Kapalina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85728"/>
            <a:ext cx="7772400" cy="4286280"/>
          </a:xfrm>
        </p:spPr>
        <p:txBody>
          <a:bodyPr>
            <a:normAutofit fontScale="90000"/>
          </a:bodyPr>
          <a:lstStyle/>
          <a:p>
            <a:r>
              <a:rPr lang="cs-CZ" sz="2400" dirty="0" smtClean="0"/>
              <a:t>NÁZEV ŠKOLY:</a:t>
            </a:r>
            <a:br>
              <a:rPr lang="cs-CZ" sz="2400" dirty="0" smtClean="0"/>
            </a:br>
            <a:r>
              <a:rPr lang="cs-CZ" sz="2400" dirty="0" smtClean="0"/>
              <a:t>SPECIÁLNÍ ZÁKLADNÍ ŠKOLA LOUNY,</a:t>
            </a:r>
            <a:br>
              <a:rPr lang="cs-CZ" sz="2400" dirty="0" smtClean="0"/>
            </a:br>
            <a:r>
              <a:rPr lang="cs-CZ" sz="2400" dirty="0" smtClean="0"/>
              <a:t>PODĚBRADOVA 640, PŘÍSPĚVKOVÁ </a:t>
            </a:r>
            <a:r>
              <a:rPr lang="cs-CZ" sz="2400" dirty="0" smtClean="0"/>
              <a:t>ORGANIZACE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AUTOR: MGR.JANA </a:t>
            </a:r>
            <a:r>
              <a:rPr lang="cs-CZ" sz="2400" dirty="0" smtClean="0"/>
              <a:t>ZELINKOVÁ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NÁZEV MATERIÁLU:</a:t>
            </a:r>
            <a:br>
              <a:rPr lang="cs-CZ" sz="2400" dirty="0" smtClean="0"/>
            </a:br>
            <a:r>
              <a:rPr lang="cs-CZ" sz="2400" dirty="0" smtClean="0"/>
              <a:t>VY_32_INOVACE_12_VLASTNOSTI KAPALNÝCH </a:t>
            </a:r>
            <a:r>
              <a:rPr lang="cs-CZ" sz="2400" dirty="0" smtClean="0"/>
              <a:t>LÁTEK</a:t>
            </a:r>
            <a:br>
              <a:rPr lang="cs-CZ" sz="2400" dirty="0" smtClean="0"/>
            </a:br>
            <a:r>
              <a:rPr lang="cs-CZ" sz="2400" dirty="0" smtClean="0"/>
              <a:t>TÉMA</a:t>
            </a:r>
            <a:r>
              <a:rPr lang="cs-CZ" sz="2400" dirty="0" smtClean="0"/>
              <a:t>: VLASTNOSTI KAPALNÝCH </a:t>
            </a:r>
            <a:r>
              <a:rPr lang="cs-CZ" sz="2400" dirty="0" smtClean="0"/>
              <a:t>LÁTEK</a:t>
            </a:r>
            <a:br>
              <a:rPr lang="cs-CZ" sz="2400" dirty="0" smtClean="0"/>
            </a:br>
            <a:r>
              <a:rPr lang="cs-CZ" sz="2400" dirty="0" smtClean="0"/>
              <a:t>název SADY: PŘÍRODA –HŠ</a:t>
            </a:r>
            <a:br>
              <a:rPr lang="cs-CZ" sz="2400" dirty="0" smtClean="0"/>
            </a:br>
            <a:r>
              <a:rPr lang="cs-CZ" sz="2400" dirty="0" smtClean="0">
                <a:solidFill>
                  <a:srgbClr val="FF0000"/>
                </a:solidFill>
              </a:rPr>
              <a:t>Číslo </a:t>
            </a:r>
            <a:r>
              <a:rPr lang="cs-CZ" sz="2400" dirty="0" smtClean="0">
                <a:solidFill>
                  <a:srgbClr val="FF0000"/>
                </a:solidFill>
              </a:rPr>
              <a:t>projektu:  CZ.1.07/1.4.00/21.3407 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714884"/>
            <a:ext cx="6400800" cy="923916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786" y="4643446"/>
            <a:ext cx="7689001" cy="14890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 dir="l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Žáci se </a:t>
            </a:r>
            <a:r>
              <a:rPr lang="cs-CZ" dirty="0" smtClean="0"/>
              <a:t>seznamují </a:t>
            </a:r>
            <a:r>
              <a:rPr lang="cs-CZ" dirty="0" smtClean="0"/>
              <a:t>s vlastnostmi kapalných látek.</a:t>
            </a:r>
          </a:p>
          <a:p>
            <a:r>
              <a:rPr lang="cs-CZ" dirty="0" smtClean="0"/>
              <a:t>Materiál je určen k výkladu i opakování učiva v předmětu příroda – základní poznatky z fyziky na II. stupni speciální školy.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Inovace: interaktivní způsob vyučování</a:t>
            </a:r>
          </a:p>
          <a:p>
            <a:r>
              <a:rPr lang="cs-CZ" dirty="0" smtClean="0"/>
              <a:t>První část je určena ke společné práci s učitelem, poslední list může být využit k samostatné práci (podle schopností žáků).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cover dir="l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HP\Desktop\MB900430457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1538" y="642918"/>
            <a:ext cx="7155165" cy="5572164"/>
          </a:xfrm>
          <a:prstGeom prst="rect">
            <a:avLst/>
          </a:prstGeom>
          <a:noFill/>
          <a:effectLst>
            <a:glow rad="101600">
              <a:schemeClr val="accent3">
                <a:satMod val="175000"/>
                <a:alpha val="40000"/>
              </a:schemeClr>
            </a:glow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1857356" y="1071546"/>
            <a:ext cx="364333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</a:rPr>
              <a:t>VLASTNOSTI</a:t>
            </a:r>
            <a:endParaRPr lang="cs-CZ" sz="4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00364" y="2571744"/>
            <a:ext cx="306513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</a:rPr>
              <a:t>KAPALNÝCH</a:t>
            </a:r>
            <a:endParaRPr lang="cs-CZ" sz="4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14876" y="4000504"/>
            <a:ext cx="178595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</a:rPr>
              <a:t>LÁTEK</a:t>
            </a:r>
            <a:endParaRPr lang="cs-CZ" sz="44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cover dir="l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71472" y="857232"/>
            <a:ext cx="3143272" cy="5847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KAPALNÉ LÁTKY </a:t>
            </a:r>
            <a:endParaRPr lang="cs-CZ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6146" name="Picture 2" descr="C:\Users\HP\Desktop\MB900401208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14546" y="1714488"/>
            <a:ext cx="1785950" cy="1785950"/>
          </a:xfrm>
          <a:prstGeom prst="rect">
            <a:avLst/>
          </a:prstGeom>
          <a:noFill/>
        </p:spPr>
      </p:pic>
      <p:pic>
        <p:nvPicPr>
          <p:cNvPr id="6148" name="Picture 4" descr="C:\Users\HP\Desktop\MB900325488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1448597">
            <a:off x="6000760" y="428604"/>
            <a:ext cx="1828800" cy="1828800"/>
          </a:xfrm>
          <a:prstGeom prst="rect">
            <a:avLst/>
          </a:prstGeom>
          <a:noFill/>
        </p:spPr>
      </p:pic>
      <p:pic>
        <p:nvPicPr>
          <p:cNvPr id="6150" name="Picture 6" descr="C:\Users\HP\Desktop\MB900441751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20539709">
            <a:off x="3997084" y="719024"/>
            <a:ext cx="1802182" cy="1802182"/>
          </a:xfrm>
          <a:prstGeom prst="rect">
            <a:avLst/>
          </a:prstGeom>
          <a:noFill/>
        </p:spPr>
      </p:pic>
      <p:pic>
        <p:nvPicPr>
          <p:cNvPr id="6151" name="Picture 7" descr="C:\Users\HP\Desktop\MB900282764.GIF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643702" y="2428868"/>
            <a:ext cx="2095520" cy="2095520"/>
          </a:xfrm>
          <a:prstGeom prst="rect">
            <a:avLst/>
          </a:prstGeom>
          <a:noFill/>
        </p:spPr>
      </p:pic>
      <p:pic>
        <p:nvPicPr>
          <p:cNvPr id="6152" name="Picture 8" descr="C:\Users\HP\Desktop\MB900299667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 rot="20551136">
            <a:off x="463223" y="2349469"/>
            <a:ext cx="1953430" cy="1953430"/>
          </a:xfrm>
          <a:prstGeom prst="rect">
            <a:avLst/>
          </a:prstGeom>
          <a:noFill/>
        </p:spPr>
      </p:pic>
      <p:pic>
        <p:nvPicPr>
          <p:cNvPr id="6153" name="Picture 9" descr="C:\Users\HP\Desktop\MB900404077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 rot="21129646">
            <a:off x="1498442" y="4112469"/>
            <a:ext cx="2222008" cy="2222008"/>
          </a:xfrm>
          <a:prstGeom prst="rect">
            <a:avLst/>
          </a:prstGeom>
          <a:noFill/>
        </p:spPr>
      </p:pic>
      <p:pic>
        <p:nvPicPr>
          <p:cNvPr id="6154" name="Picture 10" descr="C:\Users\HP\Desktop\MB900386725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929058" y="3143248"/>
            <a:ext cx="1928826" cy="1928826"/>
          </a:xfrm>
          <a:prstGeom prst="rect">
            <a:avLst/>
          </a:prstGeom>
          <a:noFill/>
        </p:spPr>
      </p:pic>
      <p:pic>
        <p:nvPicPr>
          <p:cNvPr id="6155" name="Picture 11" descr="C:\Users\HP\Desktop\MB900434769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 rot="1717793">
            <a:off x="5684152" y="4326838"/>
            <a:ext cx="1828800" cy="1828800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4500562" y="6286520"/>
            <a:ext cx="3076868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ZNÁŠ JEŠTĚ JINÉ KAPALINY ? </a:t>
            </a:r>
            <a:endParaRPr lang="cs-CZ" dirty="0"/>
          </a:p>
        </p:txBody>
      </p:sp>
    </p:spTree>
  </p:cSld>
  <p:clrMapOvr>
    <a:masterClrMapping/>
  </p:clrMapOvr>
  <p:transition spd="slow">
    <p:cover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428604"/>
            <a:ext cx="7643866" cy="10772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NEMAJÍ SVŮJ TVAR </a:t>
            </a:r>
          </a:p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JEJICH TVAR ODPOVÍDÁ TVARU NÁDOBY </a:t>
            </a:r>
            <a:endParaRPr lang="cs-CZ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050" name="Picture 2" descr="C:\Users\HP\Desktop\MB90032111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2500306"/>
            <a:ext cx="1643074" cy="1643074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1" name="Picture 3" descr="C:\Users\HP\Desktop\MB90039053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28860" y="1785926"/>
            <a:ext cx="1571636" cy="1571636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4" name="Picture 6" descr="C:\Users\HP\Desktop\MB900441751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00562" y="1857364"/>
            <a:ext cx="1828800" cy="1828800"/>
          </a:xfrm>
          <a:prstGeom prst="rect">
            <a:avLst/>
          </a:prstGeom>
          <a:noFill/>
        </p:spPr>
      </p:pic>
      <p:pic>
        <p:nvPicPr>
          <p:cNvPr id="2055" name="Picture 7" descr="C:\Users\HP\Desktop\MB900290763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142976" y="4500570"/>
            <a:ext cx="1828800" cy="1828800"/>
          </a:xfrm>
          <a:prstGeom prst="rect">
            <a:avLst/>
          </a:prstGeom>
          <a:noFill/>
        </p:spPr>
      </p:pic>
      <p:pic>
        <p:nvPicPr>
          <p:cNvPr id="2056" name="Picture 8" descr="C:\Users\HP\Desktop\MB900325488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786182" y="4143380"/>
            <a:ext cx="1828800" cy="1828800"/>
          </a:xfrm>
          <a:prstGeom prst="rect">
            <a:avLst/>
          </a:prstGeom>
          <a:noFill/>
        </p:spPr>
      </p:pic>
      <p:pic>
        <p:nvPicPr>
          <p:cNvPr id="2057" name="Picture 9" descr="C:\Users\HP\Desktop\MB900315692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286512" y="4429132"/>
            <a:ext cx="1828800" cy="1828800"/>
          </a:xfrm>
          <a:prstGeom prst="rect">
            <a:avLst/>
          </a:prstGeom>
          <a:noFill/>
        </p:spPr>
      </p:pic>
      <p:pic>
        <p:nvPicPr>
          <p:cNvPr id="2058" name="Picture 10" descr="C:\Users\HP\Desktop\MB900407429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858016" y="2071678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l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42910" y="500043"/>
            <a:ext cx="3571900" cy="10772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TVOŘÍ KAPKY </a:t>
            </a:r>
          </a:p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ROZSTŘIKUJÍ SE </a:t>
            </a:r>
            <a:endParaRPr lang="cs-CZ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3074" name="Picture 2" descr="C:\Users\HP\Desktop\MB900430457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2214554"/>
            <a:ext cx="2714644" cy="2714644"/>
          </a:xfrm>
          <a:prstGeom prst="rect">
            <a:avLst/>
          </a:prstGeom>
          <a:noFill/>
        </p:spPr>
      </p:pic>
      <p:pic>
        <p:nvPicPr>
          <p:cNvPr id="3075" name="Picture 3" descr="C:\Users\HP\Desktop\MB90044479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86182" y="3214686"/>
            <a:ext cx="3000396" cy="3000396"/>
          </a:xfrm>
          <a:prstGeom prst="rect">
            <a:avLst/>
          </a:prstGeom>
          <a:noFill/>
        </p:spPr>
      </p:pic>
      <p:pic>
        <p:nvPicPr>
          <p:cNvPr id="3076" name="Picture 4" descr="C:\Users\HP\Desktop\MB900350449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929322" y="571480"/>
            <a:ext cx="2571768" cy="257176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l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57224" y="857232"/>
            <a:ext cx="3470630" cy="5847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MAJÍ STÁLÝ OBJEM</a:t>
            </a:r>
            <a:endParaRPr lang="cs-CZ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4098" name="Picture 2" descr="C:\Users\HP\Desktop\MB900340156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0298" y="1714488"/>
            <a:ext cx="4286280" cy="428628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l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5787" y="1000108"/>
            <a:ext cx="3500462" cy="5847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NEDAJÍ SE STLAČIT </a:t>
            </a:r>
            <a:endParaRPr lang="cs-CZ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122" name="Picture 2" descr="C:\Users\HP\Desktop\MB900319786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2143116"/>
            <a:ext cx="3571900" cy="3571900"/>
          </a:xfrm>
          <a:prstGeom prst="rect">
            <a:avLst/>
          </a:prstGeom>
          <a:noFill/>
        </p:spPr>
      </p:pic>
      <p:pic>
        <p:nvPicPr>
          <p:cNvPr id="5123" name="Picture 3" descr="C:\Users\HP\Desktop\MB90034781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72066" y="1214422"/>
            <a:ext cx="3571900" cy="35719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l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428625"/>
            <a:ext cx="8458200" cy="857250"/>
          </a:xfrm>
        </p:spPr>
        <p:txBody>
          <a:bodyPr/>
          <a:lstStyle/>
          <a:p>
            <a:r>
              <a:rPr lang="cs-CZ" dirty="0" smtClean="0"/>
              <a:t>            OPAKUJEME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685800" y="1500188"/>
            <a:ext cx="8458200" cy="4929187"/>
          </a:xfrm>
        </p:spPr>
        <p:txBody>
          <a:bodyPr/>
          <a:lstStyle/>
          <a:p>
            <a:pPr marL="457200" indent="-457200"/>
            <a:endParaRPr lang="cs-CZ" dirty="0" smtClean="0"/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None/>
            </a:pPr>
            <a:endParaRPr lang="cs-CZ" dirty="0" smtClean="0"/>
          </a:p>
          <a:p>
            <a:pPr marL="457200" indent="-457200">
              <a:buNone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/>
          </a:p>
        </p:txBody>
      </p:sp>
      <p:pic>
        <p:nvPicPr>
          <p:cNvPr id="1026" name="Picture 2" descr="C:\Users\HP\Desktop\MB90019653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357166"/>
            <a:ext cx="1071570" cy="107157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57158" y="1857364"/>
            <a:ext cx="3249992" cy="369332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KTERÉ LÁTKY JSOU KAPALINY ?</a:t>
            </a:r>
            <a:endParaRPr lang="cs-CZ" dirty="0"/>
          </a:p>
        </p:txBody>
      </p:sp>
      <p:pic>
        <p:nvPicPr>
          <p:cNvPr id="1027" name="Picture 3" descr="C:\Users\HP\Desktop\MB900433996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0" y="2357430"/>
            <a:ext cx="1000132" cy="100013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  <p:pic>
        <p:nvPicPr>
          <p:cNvPr id="1028" name="Picture 4" descr="C:\Users\HP\Desktop\MB900441708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786182" y="2357430"/>
            <a:ext cx="1071570" cy="107157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  <p:pic>
        <p:nvPicPr>
          <p:cNvPr id="1029" name="Picture 5" descr="C:\Users\HP\Desktop\MB900386725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072330" y="2357430"/>
            <a:ext cx="1143008" cy="1143008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  <p:pic>
        <p:nvPicPr>
          <p:cNvPr id="1030" name="Picture 6" descr="C:\Users\HP\Desktop\MB900325488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071670" y="2357430"/>
            <a:ext cx="1071570" cy="107157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  <p:pic>
        <p:nvPicPr>
          <p:cNvPr id="1031" name="Picture 7" descr="C:\Users\HP\Desktop\MB900441751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357818" y="2357430"/>
            <a:ext cx="1071570" cy="107157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  <p:pic>
        <p:nvPicPr>
          <p:cNvPr id="1032" name="Picture 8" descr="C:\Users\HP\Desktop\MB900438000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 rot="1576097">
            <a:off x="2867329" y="2851378"/>
            <a:ext cx="678321" cy="67832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1033" name="Picture 9" descr="C:\Users\HP\Desktop\MB900438000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 rot="1606994">
            <a:off x="6143636" y="3000372"/>
            <a:ext cx="628652" cy="62865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1034" name="Picture 10" descr="C:\Users\HP\Desktop\MB900438000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 rot="2393299">
            <a:off x="7818926" y="3090145"/>
            <a:ext cx="661255" cy="66125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14" name="TextovéPole 13"/>
          <p:cNvSpPr txBox="1"/>
          <p:nvPr/>
        </p:nvSpPr>
        <p:spPr>
          <a:xfrm>
            <a:off x="357158" y="4357694"/>
            <a:ext cx="1486304" cy="369332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CO JE DÉŠŤ ?</a:t>
            </a:r>
            <a:endParaRPr lang="cs-CZ" dirty="0"/>
          </a:p>
        </p:txBody>
      </p:sp>
      <p:pic>
        <p:nvPicPr>
          <p:cNvPr id="1035" name="Picture 11" descr="C:\Users\HP\Desktop\MB900411508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57158" y="4929198"/>
            <a:ext cx="1500198" cy="1500198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2214546" y="5429264"/>
            <a:ext cx="2497222" cy="58477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KAPKY VODY </a:t>
            </a:r>
            <a:endParaRPr lang="cs-CZ" sz="3200" dirty="0"/>
          </a:p>
        </p:txBody>
      </p:sp>
    </p:spTree>
  </p:cSld>
  <p:clrMapOvr>
    <a:masterClrMapping/>
  </p:clrMapOvr>
  <p:transition spd="slow">
    <p:cover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928670"/>
            <a:ext cx="8458200" cy="5147117"/>
          </a:xfrm>
        </p:spPr>
        <p:txBody>
          <a:bodyPr>
            <a:normAutofit/>
          </a:bodyPr>
          <a:lstStyle/>
          <a:p>
            <a:r>
              <a:rPr lang="cs-CZ" sz="1400" dirty="0" smtClean="0"/>
              <a:t/>
            </a:r>
            <a:br>
              <a:rPr lang="cs-CZ" sz="1400" dirty="0" smtClean="0"/>
            </a:br>
            <a:endParaRPr lang="cs-CZ" sz="1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8596" y="571480"/>
            <a:ext cx="8458200" cy="4071966"/>
          </a:xfrm>
        </p:spPr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3300" b="1" dirty="0" smtClean="0"/>
              <a:t>Použité zdroje</a:t>
            </a:r>
          </a:p>
          <a:p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Vlastnosti kapalných látek  - text : dostupné na </a:t>
            </a:r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cs.wikipedia.org/wiki/Kapalina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Olej, voda, mléko, ,mádlo, benzín, čaj, déšť, </a:t>
            </a:r>
            <a:r>
              <a:rPr lang="cs-CZ" dirty="0" err="1" smtClean="0"/>
              <a:t>cola</a:t>
            </a:r>
            <a:r>
              <a:rPr lang="cs-CZ" dirty="0" smtClean="0"/>
              <a:t>, voda v lahvi, voda ve skleničce, mléko v lahvi, sudy, kanystr, kapky, kapátko,odměrka, injekce, olejnička dostupné na </a:t>
            </a:r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Vše citováno </a:t>
            </a:r>
            <a:r>
              <a:rPr lang="cs-CZ" dirty="0" smtClean="0"/>
              <a:t>[2012-09-06].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</p:spTree>
  </p:cSld>
  <p:clrMapOvr>
    <a:masterClrMapping/>
  </p:clrMapOvr>
  <p:transition spd="slow">
    <p:cover dir="l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152</TotalTime>
  <Words>172</Words>
  <Application>Microsoft Office PowerPoint</Application>
  <PresentationFormat>Předvádění na obrazovce (4:3)</PresentationFormat>
  <Paragraphs>43</Paragraphs>
  <Slides>10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NÁZEV ŠKOLY: SPECIÁLNÍ ZÁKLADNÍ ŠKOLA LOUNY, PODĚBRADOVA 640, PŘÍSPĚVKOVÁ ORGANIZACE  AUTOR: MGR.JANA ZELINKOVÁ  NÁZEV MATERIÁLU: VY_32_INOVACE_12_VLASTNOSTI KAPALNÝCH LÁTEK TÉMA: VLASTNOSTI KAPALNÝCH LÁTEK název SADY: PŘÍRODA –HŠ Číslo projektu:  CZ.1.07/1.4.00/21.3407  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            OPAKUJEME</vt:lpstr>
      <vt:lpstr>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HP</dc:creator>
  <cp:lastModifiedBy>HP</cp:lastModifiedBy>
  <cp:revision>18</cp:revision>
  <dcterms:created xsi:type="dcterms:W3CDTF">2012-09-16T14:28:45Z</dcterms:created>
  <dcterms:modified xsi:type="dcterms:W3CDTF">2012-10-13T15:19:47Z</dcterms:modified>
</cp:coreProperties>
</file>