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5DEB4E-C364-4025-A1C5-C59C7F44A5F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9055BF-3B2A-46C4-955C-3A4B3F011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4291"/>
            <a:ext cx="7772400" cy="4429156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LOUNY,</a:t>
            </a:r>
            <a:br>
              <a:rPr lang="cs-CZ" sz="2400" dirty="0" smtClean="0"/>
            </a:br>
            <a:r>
              <a:rPr lang="cs-CZ" sz="2400" dirty="0" smtClean="0"/>
              <a:t>PODĚBRADOVA 640, PŘÍSPĚVKOVÁ </a:t>
            </a:r>
            <a:r>
              <a:rPr lang="cs-CZ" sz="2400" dirty="0" smtClean="0"/>
              <a:t>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MGR.JANA </a:t>
            </a:r>
            <a:r>
              <a:rPr lang="cs-CZ" sz="2400" dirty="0" smtClean="0"/>
              <a:t>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</a:t>
            </a:r>
            <a:br>
              <a:rPr lang="cs-CZ" sz="2400" dirty="0" smtClean="0"/>
            </a:br>
            <a:r>
              <a:rPr lang="cs-CZ" sz="2400" dirty="0" smtClean="0"/>
              <a:t>VY_32_INOVACE_14_PŘEMĚNA </a:t>
            </a:r>
            <a:r>
              <a:rPr lang="cs-CZ" sz="2400" dirty="0" smtClean="0"/>
              <a:t>SKUPENSTVÍ vody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</a:t>
            </a:r>
            <a:r>
              <a:rPr lang="cs-CZ" sz="2400" dirty="0" smtClean="0"/>
              <a:t>: PŘEMĚNA </a:t>
            </a:r>
            <a:r>
              <a:rPr lang="cs-CZ" sz="2400" dirty="0" smtClean="0"/>
              <a:t>SKUPENSTVÍ vody</a:t>
            </a:r>
            <a:br>
              <a:rPr lang="cs-CZ" sz="2400" dirty="0" smtClean="0"/>
            </a:br>
            <a:r>
              <a:rPr lang="cs-CZ" sz="2400" dirty="0" smtClean="0"/>
              <a:t>Název sady: příroda – </a:t>
            </a:r>
            <a:r>
              <a:rPr lang="cs-CZ" sz="2400" dirty="0" err="1" smtClean="0"/>
              <a:t>hš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</a:t>
            </a:r>
            <a:r>
              <a:rPr lang="cs-CZ" sz="2400" dirty="0" smtClean="0">
                <a:solidFill>
                  <a:srgbClr val="FF0000"/>
                </a:solidFill>
              </a:rPr>
              <a:t>projektu:  CZ.1.07/1.4.00/21.3407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72074"/>
            <a:ext cx="5986482" cy="56672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4714884"/>
            <a:ext cx="7689001" cy="1489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k výkladu i opakování učiva v předmětu příroda – základní poznatky z fyziky na </a:t>
            </a:r>
            <a:r>
              <a:rPr lang="cs-CZ" dirty="0" err="1" smtClean="0"/>
              <a:t>II.stupni</a:t>
            </a:r>
            <a:r>
              <a:rPr lang="cs-CZ" dirty="0" smtClean="0"/>
              <a:t> speciální školy</a:t>
            </a:r>
          </a:p>
          <a:p>
            <a:r>
              <a:rPr lang="cs-CZ" dirty="0" smtClean="0"/>
              <a:t>Žáci se seznamují se zákonitostmi přeměny skupenství vody.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První část slouží ke společné práci žáků s učitelem. Poslední list lze využít k samostatnému opakování (podle schopností žáků).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00166" y="857232"/>
            <a:ext cx="5857916" cy="1446550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PŘEMĚNA SKUPENSTVÍ </a:t>
            </a:r>
          </a:p>
          <a:p>
            <a:pPr algn="ctr"/>
            <a:r>
              <a:rPr lang="cs-CZ" sz="4400" dirty="0" smtClean="0"/>
              <a:t>VODY</a:t>
            </a:r>
            <a:endParaRPr lang="cs-CZ" sz="4400" dirty="0"/>
          </a:p>
        </p:txBody>
      </p:sp>
      <p:pic>
        <p:nvPicPr>
          <p:cNvPr id="6146" name="Picture 2" descr="C:\Users\HP\Desktop\MB90034682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928934"/>
            <a:ext cx="3286148" cy="3286148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857232"/>
            <a:ext cx="4821674" cy="461665"/>
          </a:xfrm>
          <a:prstGeom prst="rect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VODU ZNÁME VE 3 SKUPENSTVÍCH</a:t>
            </a:r>
            <a:endParaRPr lang="cs-CZ" sz="2400" dirty="0"/>
          </a:p>
        </p:txBody>
      </p:sp>
      <p:pic>
        <p:nvPicPr>
          <p:cNvPr id="1026" name="Picture 2" descr="C:\Users\HP\Desktop\MB9004140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571612"/>
            <a:ext cx="2000264" cy="200026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27" name="Picture 3" descr="C:\Users\HP\Desktop\MB90040120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2285992"/>
            <a:ext cx="1928826" cy="192882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28" name="Picture 4" descr="C:\Users\HP\Desktop\MB90019645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3214686"/>
            <a:ext cx="1928826" cy="192882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00034" y="3786190"/>
            <a:ext cx="2357454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LED</a:t>
            </a:r>
          </a:p>
          <a:p>
            <a:r>
              <a:rPr lang="cs-CZ" dirty="0" smtClean="0"/>
              <a:t>SKUPENSTVÍ PEVNÉ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7554" y="4500571"/>
            <a:ext cx="2597483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VODA</a:t>
            </a:r>
          </a:p>
          <a:p>
            <a:r>
              <a:rPr lang="cs-CZ" dirty="0" smtClean="0"/>
              <a:t>SKUPENSTVÍ KAPALNÉ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57951" y="5429264"/>
            <a:ext cx="2357454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PÁRA</a:t>
            </a:r>
          </a:p>
          <a:p>
            <a:pPr algn="ctr"/>
            <a:r>
              <a:rPr lang="cs-CZ" dirty="0" smtClean="0"/>
              <a:t>SKUPENSTVÍ PLYNNÉ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P\Desktop\MB9004140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3999" y="357166"/>
            <a:ext cx="2167467" cy="228601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500298" y="857232"/>
            <a:ext cx="5429288" cy="461665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STANE, KDYŽ LED ZAHŘÍVÁME?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1643050"/>
            <a:ext cx="642942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LED ZAČNE TÁT </a:t>
            </a:r>
            <a:r>
              <a:rPr lang="cs-CZ" sz="2400" dirty="0" smtClean="0"/>
              <a:t>- </a:t>
            </a:r>
            <a:r>
              <a:rPr lang="cs-CZ" sz="2400" dirty="0" smtClean="0"/>
              <a:t>MĚNÍ SE NA VODU (KAPALINU)</a:t>
            </a:r>
            <a:endParaRPr lang="cs-CZ" sz="2400" dirty="0"/>
          </a:p>
        </p:txBody>
      </p:sp>
      <p:pic>
        <p:nvPicPr>
          <p:cNvPr id="2051" name="Picture 3" descr="C:\Users\HP\Desktop\MB90028578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357562"/>
            <a:ext cx="1828800" cy="18288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214546" y="4138015"/>
            <a:ext cx="4214842" cy="461665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TEPLOMĚRU </a:t>
            </a:r>
            <a:r>
              <a:rPr lang="cs-CZ" sz="2400" dirty="0" smtClean="0">
                <a:solidFill>
                  <a:srgbClr val="FF0000"/>
                </a:solidFill>
              </a:rPr>
              <a:t>JE 0 STUPŇŮ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HP\Desktop\MB90034682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3286124"/>
            <a:ext cx="2357422" cy="235742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3071802" y="4929198"/>
            <a:ext cx="185738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BOD MRAZU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3" name="Picture 5" descr="C:\Users\HP\Desktop\MB90021583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78" y="2214554"/>
            <a:ext cx="1643074" cy="164307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P\Desktop\MB9004012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571480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857488" y="1000108"/>
            <a:ext cx="5429288" cy="461665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STANE, KDYŽ ZAHŘÍVÁME VODU 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488" y="1643050"/>
            <a:ext cx="521497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ZMĚNÍ SE V PÁRU (LÁTKU PLYNNOU)</a:t>
            </a:r>
            <a:endParaRPr lang="cs-CZ" sz="2400" dirty="0"/>
          </a:p>
        </p:txBody>
      </p:sp>
      <p:pic>
        <p:nvPicPr>
          <p:cNvPr id="3075" name="Picture 3" descr="C:\Users\HP\Desktop\MB90040942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429000"/>
            <a:ext cx="1828800" cy="1828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428860" y="4357694"/>
            <a:ext cx="4643470" cy="461665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TEPLOMĚR UKAZUJE </a:t>
            </a:r>
            <a:r>
              <a:rPr lang="cs-CZ" sz="2400" dirty="0" smtClean="0">
                <a:solidFill>
                  <a:srgbClr val="FF0000"/>
                </a:solidFill>
              </a:rPr>
              <a:t>100 STUPŇŮ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86182" y="5214950"/>
            <a:ext cx="157163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BOD VARU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6" name="Picture 4" descr="C:\Users\HP\Desktop\MB90019645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2143116"/>
            <a:ext cx="2286016" cy="213853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HP\Desktop\MB90019645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381000"/>
            <a:ext cx="1828800" cy="1828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57488" y="642918"/>
            <a:ext cx="578647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STANE, KDYŽ PÁRU OCHLAZUJEME 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1737" y="1357298"/>
            <a:ext cx="4714908" cy="830997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PÁRA (LÁTKA PLYNNÁ) SE ZMĚNÍ </a:t>
            </a:r>
          </a:p>
          <a:p>
            <a:r>
              <a:rPr lang="cs-CZ" sz="2400" dirty="0" smtClean="0"/>
              <a:t>VE VODU (KAPALINU)</a:t>
            </a:r>
            <a:endParaRPr lang="cs-CZ" sz="2400" dirty="0"/>
          </a:p>
        </p:txBody>
      </p:sp>
      <p:pic>
        <p:nvPicPr>
          <p:cNvPr id="4100" name="Picture 4" descr="C:\Users\HP\Desktop\MB90040120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1571612"/>
            <a:ext cx="1828800" cy="1828800"/>
          </a:xfrm>
          <a:prstGeom prst="rect">
            <a:avLst/>
          </a:prstGeom>
          <a:noFill/>
        </p:spPr>
      </p:pic>
      <p:pic>
        <p:nvPicPr>
          <p:cNvPr id="4101" name="Picture 5" descr="C:\Users\HP\Desktop\MB90040120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429000"/>
            <a:ext cx="1828800" cy="18288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786050" y="3714752"/>
            <a:ext cx="578647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STANE, KDYŽ OCHLAZUJEME VODU?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4643446"/>
            <a:ext cx="4714908" cy="830997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 (LÁTKA KAPALNÁ) SE ZMĚNÍ </a:t>
            </a:r>
          </a:p>
          <a:p>
            <a:r>
              <a:rPr lang="cs-CZ" sz="2400" dirty="0" smtClean="0"/>
              <a:t>V LED (LÁTKU PEVNOU)</a:t>
            </a:r>
            <a:endParaRPr lang="cs-CZ" sz="2400" dirty="0"/>
          </a:p>
        </p:txBody>
      </p:sp>
      <p:pic>
        <p:nvPicPr>
          <p:cNvPr id="4103" name="Picture 7" descr="C:\Users\HP\Desktop\MB9004388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435769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5918" y="500042"/>
            <a:ext cx="178595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OPAKUJEME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142984"/>
            <a:ext cx="6429420" cy="67710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1.CO POTŘEBUJE VODA, ABY ZMĚNILA SKUPENSTVÍ ?</a:t>
            </a:r>
          </a:p>
          <a:p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000240"/>
            <a:ext cx="328614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ZAHŘÍVAT NEBO OCHLAZOVAT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7752" y="2000240"/>
            <a:ext cx="200026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ROZBÍT A SPRAVIT</a:t>
            </a:r>
            <a:endParaRPr lang="cs-CZ" dirty="0"/>
          </a:p>
        </p:txBody>
      </p:sp>
      <p:pic>
        <p:nvPicPr>
          <p:cNvPr id="5122" name="Picture 2" descr="C:\Users\HP\Desktop\MH9004404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500306"/>
            <a:ext cx="714380" cy="7143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00034" y="3571876"/>
            <a:ext cx="478634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CO SE STANE SE ZMRZLINOU V LÉTĚ?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4071942"/>
            <a:ext cx="757242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ZMRZLINA – LÁTKA PEVNÁ TEPLEM ROZTAJE  A STANE SE Z NÍ KAPALINA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4929198"/>
            <a:ext cx="7072362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KOLIK STUPŇŮ MÁ POLÉVKA, ZE KTERÉ UNIKÁ PÁRA?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5429264"/>
            <a:ext cx="157163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20 STUPŇŮ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43306" y="5429264"/>
            <a:ext cx="185738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100 STUPŇŮ</a:t>
            </a:r>
            <a:endParaRPr lang="cs-CZ" dirty="0"/>
          </a:p>
        </p:txBody>
      </p:sp>
      <p:pic>
        <p:nvPicPr>
          <p:cNvPr id="5123" name="Picture 3" descr="C:\Users\HP\Desktop\MH90044045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5929330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14290"/>
            <a:ext cx="785818" cy="78581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Tající sněhulák, ledovec, voda, konvička, teploměry, tající led, kostky ledu dostupné na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Vše </a:t>
            </a:r>
            <a:r>
              <a:rPr lang="cs-CZ" smtClean="0"/>
              <a:t>citováno </a:t>
            </a:r>
            <a:r>
              <a:rPr lang="cs-CZ" smtClean="0"/>
              <a:t>[2012-09-06].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124</TotalTime>
  <Words>257</Words>
  <Application>Microsoft Office PowerPoint</Application>
  <PresentationFormat>Předvádění na obrazovce (4:3)</PresentationFormat>
  <Paragraphs>45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ŠKOLY: SPECIÁLNÍ ZÁKLADNÍ ŠKOLA LOUNY, PODĚBRADOVA 640, PŘÍSPĚVKOVÁ ORGANIZACE  AUTOR: MGR.JANA ZELINKOVÁ   NÁZEV MATERIÁLU: VY_32_INOVACE_14_PŘEMĚNA SKUPENSTVÍ vody TÉMA: PŘEMĚNA SKUPENSTVÍ vody Název sady: příroda – hš Číslo projektu:  CZ.1.07/1.4.00/21.3407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18</cp:revision>
  <dcterms:created xsi:type="dcterms:W3CDTF">2012-09-16T14:31:45Z</dcterms:created>
  <dcterms:modified xsi:type="dcterms:W3CDTF">2012-10-13T15:49:21Z</dcterms:modified>
</cp:coreProperties>
</file>