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37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3932D-AD08-498A-9BEB-EE26A11B367A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236B0-AB82-47E4-BBFB-9A41759CAE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3932D-AD08-498A-9BEB-EE26A11B367A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236B0-AB82-47E4-BBFB-9A41759CAE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3932D-AD08-498A-9BEB-EE26A11B367A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236B0-AB82-47E4-BBFB-9A41759CAE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3932D-AD08-498A-9BEB-EE26A11B367A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236B0-AB82-47E4-BBFB-9A41759CAE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3932D-AD08-498A-9BEB-EE26A11B367A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236B0-AB82-47E4-BBFB-9A41759CAE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3932D-AD08-498A-9BEB-EE26A11B367A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236B0-AB82-47E4-BBFB-9A41759CAE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3932D-AD08-498A-9BEB-EE26A11B367A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236B0-AB82-47E4-BBFB-9A41759CAE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3932D-AD08-498A-9BEB-EE26A11B367A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236B0-AB82-47E4-BBFB-9A41759CAE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3932D-AD08-498A-9BEB-EE26A11B367A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236B0-AB82-47E4-BBFB-9A41759CAE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3932D-AD08-498A-9BEB-EE26A11B367A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236B0-AB82-47E4-BBFB-9A41759CAE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3932D-AD08-498A-9BEB-EE26A11B367A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236B0-AB82-47E4-BBFB-9A41759CAE7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3932D-AD08-498A-9BEB-EE26A11B367A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236B0-AB82-47E4-BBFB-9A41759CAE7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pull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hyperlink" Target="http://cs.wikipedia.org/wiki/Soubor:Pr%C5%AF%C5%99ez_Zem%C3%AD.png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4291"/>
            <a:ext cx="7772400" cy="4429156"/>
          </a:xfrm>
        </p:spPr>
        <p:txBody>
          <a:bodyPr>
            <a:normAutofit fontScale="90000"/>
          </a:bodyPr>
          <a:lstStyle/>
          <a:p>
            <a:pPr algn="l"/>
            <a:r>
              <a:rPr lang="cs-CZ" sz="2400" dirty="0" smtClean="0"/>
              <a:t>NÁZEV ŠKOLY:</a:t>
            </a:r>
            <a:br>
              <a:rPr lang="cs-CZ" sz="2400" dirty="0" smtClean="0"/>
            </a:br>
            <a:r>
              <a:rPr lang="cs-CZ" sz="2400" dirty="0" smtClean="0"/>
              <a:t>SPECIÁLNÍ ZÁKLADNÍ ŠKOLA LOUNY,</a:t>
            </a:r>
            <a:br>
              <a:rPr lang="cs-CZ" sz="2400" dirty="0" smtClean="0"/>
            </a:br>
            <a:r>
              <a:rPr lang="cs-CZ" sz="2400" dirty="0" smtClean="0"/>
              <a:t>PODĚBRADOVA 640, PŘÍSPĚVKOVÁ </a:t>
            </a:r>
            <a:r>
              <a:rPr lang="cs-CZ" sz="2400" dirty="0" smtClean="0"/>
              <a:t>ORGANIZACE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AUTOR: MGR.JANA </a:t>
            </a:r>
            <a:r>
              <a:rPr lang="cs-CZ" sz="2400" dirty="0" smtClean="0"/>
              <a:t>ZELINKOVÁ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NÁZEV </a:t>
            </a:r>
            <a:r>
              <a:rPr lang="cs-CZ" sz="2400" dirty="0" smtClean="0"/>
              <a:t>MATERIÁLU:</a:t>
            </a:r>
            <a:br>
              <a:rPr lang="cs-CZ" sz="2400" dirty="0" smtClean="0"/>
            </a:br>
            <a:r>
              <a:rPr lang="cs-CZ" sz="2400" dirty="0" smtClean="0"/>
              <a:t>VY_32_INOVACE_15_PŘÍRODNÍ ZDROJE </a:t>
            </a:r>
            <a:r>
              <a:rPr lang="cs-CZ" sz="2400" dirty="0" smtClean="0"/>
              <a:t>TEPLA</a:t>
            </a:r>
            <a:br>
              <a:rPr lang="cs-CZ" sz="2400" dirty="0" smtClean="0"/>
            </a:br>
            <a:r>
              <a:rPr lang="cs-CZ" sz="2400" dirty="0" smtClean="0"/>
              <a:t>TÉMA</a:t>
            </a:r>
            <a:r>
              <a:rPr lang="cs-CZ" sz="2400" dirty="0" smtClean="0"/>
              <a:t>: PŘÍRODNÍ ZDROJE </a:t>
            </a:r>
            <a:r>
              <a:rPr lang="cs-CZ" sz="2400" dirty="0" smtClean="0"/>
              <a:t>TEPLA</a:t>
            </a:r>
            <a:br>
              <a:rPr lang="cs-CZ" sz="2400" dirty="0" smtClean="0"/>
            </a:br>
            <a:r>
              <a:rPr lang="cs-CZ" sz="2400" dirty="0" smtClean="0"/>
              <a:t>NÁZEV SADY: PŘÍRODA – HŠ</a:t>
            </a:r>
            <a:br>
              <a:rPr lang="cs-CZ" sz="2400" dirty="0" smtClean="0"/>
            </a:br>
            <a:r>
              <a:rPr lang="cs-CZ" sz="2400" dirty="0" smtClean="0">
                <a:solidFill>
                  <a:srgbClr val="FF0000"/>
                </a:solidFill>
              </a:rPr>
              <a:t>Číslo projektu:  CZ.1.07/1.4.00/21.3407</a:t>
            </a: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5000636"/>
            <a:ext cx="6129358" cy="638164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pic>
        <p:nvPicPr>
          <p:cNvPr id="4" name="obrázek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4857760"/>
            <a:ext cx="6951241" cy="13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Žáci se seznámí s přírodními zdroji tepla.</a:t>
            </a:r>
          </a:p>
          <a:p>
            <a:r>
              <a:rPr lang="cs-CZ" dirty="0" smtClean="0"/>
              <a:t>Materiál je určen k výkladu i opakování učiva v předmětu příroda – základní poznatky z fyziky na II. stupni speciální školy.</a:t>
            </a:r>
          </a:p>
          <a:p>
            <a:r>
              <a:rPr lang="cs-CZ" dirty="0" smtClean="0"/>
              <a:t>Prezentace na interaktivní tabuli</a:t>
            </a:r>
          </a:p>
          <a:p>
            <a:r>
              <a:rPr lang="cs-CZ" dirty="0" smtClean="0"/>
              <a:t>Inovace: interaktivní způsob vyučování</a:t>
            </a:r>
          </a:p>
          <a:p>
            <a:r>
              <a:rPr lang="cs-CZ" dirty="0" smtClean="0"/>
              <a:t>První část je určena ke společné práci s učitelem. Odpovědi na otázky (list č. 7) kontrolují spolužáci nebo je lze využít k samostatné práci.</a:t>
            </a:r>
          </a:p>
          <a:p>
            <a:endParaRPr lang="cs-CZ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HP\Desktop\MB9004010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214290"/>
            <a:ext cx="6500858" cy="6500858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  <p:sp>
        <p:nvSpPr>
          <p:cNvPr id="5" name="TextovéPole 4"/>
          <p:cNvSpPr txBox="1"/>
          <p:nvPr/>
        </p:nvSpPr>
        <p:spPr>
          <a:xfrm>
            <a:off x="1571604" y="428604"/>
            <a:ext cx="61378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solidFill>
                  <a:srgbClr val="FF0000"/>
                </a:solidFill>
              </a:rPr>
              <a:t>PŘÍRODNÍ ZDROJE TEPLA</a:t>
            </a:r>
            <a:endParaRPr lang="cs-CZ" sz="4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71802" y="714356"/>
            <a:ext cx="1647887" cy="646331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FF00"/>
                </a:solidFill>
              </a:rPr>
              <a:t>SLUNCE</a:t>
            </a:r>
            <a:endParaRPr lang="cs-CZ" sz="3600" dirty="0">
              <a:solidFill>
                <a:srgbClr val="FFFF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57290" y="1500174"/>
            <a:ext cx="5643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cs-CZ" sz="2800" dirty="0" smtClean="0"/>
              <a:t>NEJVĚTŠÍ ZDROJ TEPLA V PŘÍRODĚ</a:t>
            </a:r>
            <a:endParaRPr lang="cs-CZ" sz="2800" dirty="0"/>
          </a:p>
        </p:txBody>
      </p:sp>
      <p:pic>
        <p:nvPicPr>
          <p:cNvPr id="2050" name="Picture 2" descr="C:\Users\HP\Desktop\MB9004027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6" y="3000372"/>
            <a:ext cx="2941662" cy="294166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  <p:pic>
        <p:nvPicPr>
          <p:cNvPr id="2051" name="Picture 3" descr="C:\Users\HP\Desktop\MB90044040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2357430"/>
            <a:ext cx="2928958" cy="2928958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714744" y="500042"/>
            <a:ext cx="1643074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ZEMĚ</a:t>
            </a:r>
            <a:endParaRPr lang="cs-CZ" sz="3600" dirty="0"/>
          </a:p>
        </p:txBody>
      </p:sp>
      <p:pic>
        <p:nvPicPr>
          <p:cNvPr id="3074" name="Picture 2" descr="C:\Users\HP\Desktop\MB90043084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285860"/>
            <a:ext cx="3643338" cy="3643338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4357686" y="1928802"/>
            <a:ext cx="33946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ZEMSKÉ</a:t>
            </a:r>
            <a:r>
              <a:rPr lang="cs-CZ" dirty="0" smtClean="0"/>
              <a:t> </a:t>
            </a:r>
            <a:r>
              <a:rPr lang="cs-CZ" sz="2400" dirty="0" smtClean="0"/>
              <a:t>JÁDRO JE ŽHAVÉ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357686" y="2428868"/>
            <a:ext cx="41587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V HLOUBCE ( V DOLECH) JE</a:t>
            </a:r>
          </a:p>
          <a:p>
            <a:r>
              <a:rPr lang="cs-CZ" sz="2400" dirty="0" smtClean="0"/>
              <a:t>  TEPLEJI NEŽ NA POVRCHU</a:t>
            </a:r>
            <a:endParaRPr lang="cs-CZ" sz="2400" dirty="0"/>
          </a:p>
        </p:txBody>
      </p:sp>
      <p:pic>
        <p:nvPicPr>
          <p:cNvPr id="3076" name="Picture 4" descr="C:\Users\HP\Desktop\PREZ_Z~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3571876"/>
            <a:ext cx="3938958" cy="3071834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42910" y="857232"/>
            <a:ext cx="11063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SOPKY</a:t>
            </a:r>
            <a:endParaRPr lang="cs-CZ" sz="2400" dirty="0"/>
          </a:p>
        </p:txBody>
      </p:sp>
      <p:pic>
        <p:nvPicPr>
          <p:cNvPr id="4098" name="Picture 2" descr="C:\Users\HP\Desktop\MB9002828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571480"/>
            <a:ext cx="2214578" cy="2214578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  <p:sp>
        <p:nvSpPr>
          <p:cNvPr id="4" name="TextovéPole 3"/>
          <p:cNvSpPr txBox="1"/>
          <p:nvPr/>
        </p:nvSpPr>
        <p:spPr>
          <a:xfrm>
            <a:off x="714348" y="4214818"/>
            <a:ext cx="3798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GEJZÍRY A TEPLÉ PRAMENY  </a:t>
            </a:r>
            <a:endParaRPr lang="cs-CZ" sz="2400" dirty="0"/>
          </a:p>
        </p:txBody>
      </p:sp>
      <p:pic>
        <p:nvPicPr>
          <p:cNvPr id="4099" name="Picture 3" descr="C:\Users\HP\Desktop\MB9004425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3571876"/>
            <a:ext cx="2000264" cy="2000264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  <p:pic>
        <p:nvPicPr>
          <p:cNvPr id="4100" name="Picture 4" descr="C:\Users\HP\Desktop\MB90043888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86578" y="3571876"/>
            <a:ext cx="2000264" cy="2000264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642910" y="1285860"/>
            <a:ext cx="3000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VYTÉKÁ ŽHAVÁ LÁVA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14348" y="4643446"/>
            <a:ext cx="3612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VYUŽÍVAJÍ SE JAKO LÁZNĚ </a:t>
            </a:r>
            <a:endParaRPr lang="cs-CZ" sz="2400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00166" y="500042"/>
            <a:ext cx="2214578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OTÁZKY A ÚKOLY: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00034" y="1285860"/>
            <a:ext cx="4589077" cy="369332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NEJVĚTŠÍM ZDROJEM TEPLA V PŘÍRODĚ JE: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928662" y="1714488"/>
            <a:ext cx="968407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SLUNCE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14678" y="1714488"/>
            <a:ext cx="928694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MĚSÍC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00034" y="2786058"/>
            <a:ext cx="2337900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2. ZEMSKÉ JÁDRO JE: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928662" y="3214686"/>
            <a:ext cx="1189052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STUDENÉ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86116" y="3214686"/>
            <a:ext cx="928694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ŽHAVÉ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00034" y="4500570"/>
            <a:ext cx="4574145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3. TEPLÉ PRAMENY A GEJZÍRY SE VYUŽÍVAJÍ: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28662" y="4929198"/>
            <a:ext cx="1214446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V LÁZNÍCH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286116" y="4929198"/>
            <a:ext cx="1182896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VE ŠKOLE </a:t>
            </a:r>
            <a:endParaRPr lang="cs-CZ" dirty="0"/>
          </a:p>
        </p:txBody>
      </p:sp>
      <p:pic>
        <p:nvPicPr>
          <p:cNvPr id="5122" name="Picture 2" descr="C:\Users\HP\Desktop\MH9004404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2143116"/>
            <a:ext cx="571504" cy="57150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5123" name="Picture 3" descr="C:\Users\HP\Desktop\MH9004404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3643314"/>
            <a:ext cx="642942" cy="6429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5124" name="Picture 4" descr="C:\Users\HP\Desktop\MH9004404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5429264"/>
            <a:ext cx="642942" cy="6429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1026" name="Picture 2" descr="C:\Users\HP\Desktop\MB90019653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214290"/>
            <a:ext cx="928694" cy="928694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685800" y="357167"/>
            <a:ext cx="7772400" cy="857255"/>
          </a:xfrm>
        </p:spPr>
        <p:txBody>
          <a:bodyPr/>
          <a:lstStyle/>
          <a:p>
            <a:pPr algn="l"/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7" name="Podnadpis 6"/>
          <p:cNvSpPr txBox="1">
            <a:spLocks noGrp="1"/>
          </p:cNvSpPr>
          <p:nvPr>
            <p:ph type="subTitle" idx="1"/>
          </p:nvPr>
        </p:nvSpPr>
        <p:spPr>
          <a:xfrm>
            <a:off x="714375" y="1428750"/>
            <a:ext cx="7786715" cy="442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Font typeface="Arial" pitchFamily="34" charset="0"/>
              <a:buChar char="•"/>
            </a:pPr>
            <a:r>
              <a:rPr lang="cs-CZ" dirty="0" smtClean="0"/>
              <a:t>Zemské jádro dostupné jako volné dílo na </a:t>
            </a:r>
            <a:r>
              <a:rPr lang="cs-CZ" dirty="0" smtClean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cs.wikipedia.org/wiki/Soubor:Pr%C5%AF%C5%99ez_Zem%C3%AD.png</a:t>
            </a:r>
            <a:endParaRPr lang="cs-CZ" dirty="0" smtClean="0"/>
          </a:p>
          <a:p>
            <a:pPr algn="l">
              <a:buFont typeface="Arial" pitchFamily="34" charset="0"/>
              <a:buChar char="•"/>
            </a:pPr>
            <a:r>
              <a:rPr lang="cs-CZ" dirty="0" smtClean="0"/>
              <a:t>Slunce, západ Slunce, Země, sopka, gejzír dostupné na </a:t>
            </a:r>
            <a:r>
              <a:rPr lang="cs-CZ" dirty="0" smtClean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office.</a:t>
            </a:r>
            <a:r>
              <a:rPr lang="cs-CZ" dirty="0" err="1" smtClean="0">
                <a:hlinkClick r:id="rId3"/>
              </a:rPr>
              <a:t>microsoft.com</a:t>
            </a:r>
            <a:r>
              <a:rPr lang="cs-CZ" dirty="0" smtClean="0"/>
              <a:t> </a:t>
            </a:r>
            <a:endParaRPr lang="cs-CZ" dirty="0" smtClean="0"/>
          </a:p>
          <a:p>
            <a:pPr algn="l">
              <a:buFont typeface="Arial" pitchFamily="34" charset="0"/>
              <a:buChar char="•"/>
            </a:pPr>
            <a:r>
              <a:rPr lang="cs-CZ" dirty="0" smtClean="0"/>
              <a:t>Vše citováno </a:t>
            </a:r>
            <a:r>
              <a:rPr lang="cs-CZ" dirty="0" smtClean="0"/>
              <a:t>[2012-09-08].</a:t>
            </a:r>
            <a:endParaRPr lang="cs-CZ" dirty="0" smtClean="0"/>
          </a:p>
          <a:p>
            <a:pPr algn="l">
              <a:buFont typeface="Arial" pitchFamily="34" charset="0"/>
              <a:buChar char="•"/>
            </a:pPr>
            <a:endParaRPr lang="cs-CZ" dirty="0" smtClean="0"/>
          </a:p>
          <a:p>
            <a:pPr algn="l">
              <a:buFont typeface="Arial" pitchFamily="34" charset="0"/>
              <a:buChar char="•"/>
            </a:pPr>
            <a:endParaRPr lang="cs-CZ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</TotalTime>
  <Words>177</Words>
  <Application>Microsoft Office PowerPoint</Application>
  <PresentationFormat>Předvádění na obrazovce (4:3)</PresentationFormat>
  <Paragraphs>32</Paragraphs>
  <Slides>8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NÁZEV ŠKOLY: SPECIÁLNÍ ZÁKLADNÍ ŠKOLA LOUNY, PODĚBRADOVA 640, PŘÍSPĚVKOVÁ ORGANIZACE  AUTOR: MGR.JANA ZELINKOVÁ  NÁZEV MATERIÁLU: VY_32_INOVACE_15_PŘÍRODNÍ ZDROJE TEPLA TÉMA: PŘÍRODNÍ ZDROJE TEPLA NÁZEV SADY: PŘÍRODA – HŠ Číslo projektu:  CZ.1.07/1.4.00/21.3407 </vt:lpstr>
      <vt:lpstr>ANOTACE</vt:lpstr>
      <vt:lpstr>Snímek 3</vt:lpstr>
      <vt:lpstr>Snímek 4</vt:lpstr>
      <vt:lpstr>Snímek 5</vt:lpstr>
      <vt:lpstr>Snímek 6</vt:lpstr>
      <vt:lpstr>Snímek 7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HP</dc:creator>
  <cp:lastModifiedBy>HP</cp:lastModifiedBy>
  <cp:revision>15</cp:revision>
  <dcterms:created xsi:type="dcterms:W3CDTF">2012-09-16T14:35:21Z</dcterms:created>
  <dcterms:modified xsi:type="dcterms:W3CDTF">2012-10-13T15:55:59Z</dcterms:modified>
</cp:coreProperties>
</file>