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CDDB2FC-EE3F-4201-A481-1AB95B3CEEAC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C483C6-64CE-4E78-9492-B5FC71B5BC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8.gif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42862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400" dirty="0" smtClean="0"/>
              <a:t>SPECIÁLNÍ ZÁKLADNÍ ŠKOLA LOUNY,</a:t>
            </a:r>
            <a:br>
              <a:rPr lang="cs-CZ" sz="2400" dirty="0" smtClean="0"/>
            </a:br>
            <a:r>
              <a:rPr lang="cs-CZ" sz="2400" dirty="0" smtClean="0"/>
              <a:t>PODĚBRADOVA 640, PŘÍSPĚVKOVÁ </a:t>
            </a:r>
            <a:r>
              <a:rPr lang="cs-CZ" sz="2400" dirty="0" smtClean="0"/>
              <a:t>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MGR.JANA </a:t>
            </a:r>
            <a:r>
              <a:rPr lang="cs-CZ" sz="2400" dirty="0" smtClean="0"/>
              <a:t>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</a:t>
            </a:r>
            <a:r>
              <a:rPr lang="cs-CZ" sz="2400" dirty="0" smtClean="0"/>
              <a:t>MATERIÁLU:VY_32_INOVACE_16_PALIVA</a:t>
            </a:r>
            <a:br>
              <a:rPr lang="cs-CZ" sz="2400" dirty="0" smtClean="0"/>
            </a:br>
            <a:r>
              <a:rPr lang="cs-CZ" sz="2400" dirty="0" smtClean="0"/>
              <a:t>TÉMA: PALIVA</a:t>
            </a:r>
            <a:br>
              <a:rPr lang="cs-CZ" sz="2400" dirty="0" smtClean="0"/>
            </a:br>
            <a:r>
              <a:rPr lang="cs-CZ" sz="2400" dirty="0" smtClean="0"/>
              <a:t>NÁZEV SADY : PŘÍRODOVĚDA – HŠ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</a:t>
            </a:r>
            <a:r>
              <a:rPr lang="cs-CZ" sz="2400" dirty="0" smtClean="0">
                <a:solidFill>
                  <a:srgbClr val="FF0000"/>
                </a:solidFill>
              </a:rPr>
              <a:t>projektu:  CZ.1.07/1.4.00/21.3407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29198"/>
            <a:ext cx="6400800" cy="70960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4643446"/>
            <a:ext cx="7689001" cy="1489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se seznámí s druhy paliva.</a:t>
            </a:r>
          </a:p>
          <a:p>
            <a:r>
              <a:rPr lang="cs-CZ" dirty="0" smtClean="0"/>
              <a:t>Materiál je určen k výkladu i opakování učiva v předmětu příroda – základní poznatky z fyziky na II. stupni speciální školy.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vyučování</a:t>
            </a:r>
          </a:p>
          <a:p>
            <a:r>
              <a:rPr lang="cs-CZ" dirty="0" smtClean="0"/>
              <a:t>První část je určena ke společné práci s učitelem. List </a:t>
            </a:r>
            <a:r>
              <a:rPr lang="cs-CZ" dirty="0" smtClean="0"/>
              <a:t>č.9 a 10. </a:t>
            </a:r>
            <a:r>
              <a:rPr lang="cs-CZ" dirty="0" smtClean="0"/>
              <a:t>na otázky odpovídají žáci jednotlivě nebo společně.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14480" y="714356"/>
            <a:ext cx="5000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PALIVA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HP\Desktop\MB90007878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500174"/>
            <a:ext cx="4572032" cy="4572032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232" y="1357298"/>
            <a:ext cx="3929090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JSOU TO HOŘLAVÉ LÁTKY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642918"/>
            <a:ext cx="4404667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POUŽÍVAJÍ SE K VÝROBĚ  TEPLA</a:t>
            </a:r>
            <a:endParaRPr lang="cs-CZ" sz="2400" dirty="0"/>
          </a:p>
        </p:txBody>
      </p:sp>
      <p:pic>
        <p:nvPicPr>
          <p:cNvPr id="2050" name="Picture 2" descr="C:\Users\HP\Desktop\MB90035239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786058"/>
            <a:ext cx="3214710" cy="3214710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2051" name="Picture 3" descr="C:\Users\HP\Desktop\MB90032368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3357562"/>
            <a:ext cx="3000396" cy="3000396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7422" y="928670"/>
            <a:ext cx="442915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PEVNÁ PALIVA </a:t>
            </a:r>
            <a:endParaRPr lang="cs-CZ" sz="2400" dirty="0"/>
          </a:p>
        </p:txBody>
      </p:sp>
      <p:pic>
        <p:nvPicPr>
          <p:cNvPr id="3074" name="Picture 2" descr="C:\Users\HP\Desktop\MB90021512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2928934"/>
            <a:ext cx="2214578" cy="221457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3075" name="Picture 3" descr="C:\Users\HP\Desktop\MB900336844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857496"/>
            <a:ext cx="2214578" cy="221457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1643042" y="2285992"/>
            <a:ext cx="1214446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DŘÍVÍ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43570" y="2285992"/>
            <a:ext cx="114300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UHLÍ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71736" y="1000108"/>
            <a:ext cx="3500462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KAPALNÁ PALIVA </a:t>
            </a:r>
            <a:endParaRPr lang="cs-CZ" sz="2400" dirty="0"/>
          </a:p>
        </p:txBody>
      </p:sp>
      <p:pic>
        <p:nvPicPr>
          <p:cNvPr id="4098" name="Picture 2" descr="C:\Users\HP\Desktop\MB90031969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92200" y="2590800"/>
            <a:ext cx="2624150" cy="2624150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4099" name="Picture 3" descr="C:\Users\HP\Desktop\MB90031569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2571744"/>
            <a:ext cx="2714644" cy="2714644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1714480" y="1928802"/>
            <a:ext cx="100457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NAFTA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2066" y="1928802"/>
            <a:ext cx="242889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TOPNÉ OLEJE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6050" y="857232"/>
            <a:ext cx="2857520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PLYNNÁ PALIVA </a:t>
            </a:r>
            <a:endParaRPr lang="cs-CZ" sz="2400" dirty="0"/>
          </a:p>
        </p:txBody>
      </p:sp>
      <p:pic>
        <p:nvPicPr>
          <p:cNvPr id="5122" name="Picture 2" descr="C:\Users\HP\Desktop\MB90006012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928934"/>
            <a:ext cx="2357454" cy="2357454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5123" name="Picture 3" descr="C:\Users\HP\Desktop\MB90003719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2928934"/>
            <a:ext cx="2286016" cy="2286016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2143108" y="1928802"/>
            <a:ext cx="4214842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ZEMNÍ PLYN A SVÍTIPLYN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785794"/>
            <a:ext cx="4782335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NUTNÉ DODRŽOVAT BEZPEČNOST </a:t>
            </a:r>
            <a:endParaRPr lang="cs-CZ" sz="2400" dirty="0"/>
          </a:p>
        </p:txBody>
      </p:sp>
      <p:pic>
        <p:nvPicPr>
          <p:cNvPr id="6146" name="Picture 2" descr="C:\Users\HP\Desktop\MB9000184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500174"/>
            <a:ext cx="2286016" cy="2286016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6147" name="Picture 3" descr="C:\Users\HP\Desktop\MB90005398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1928802"/>
            <a:ext cx="1828800" cy="1828800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 flipV="1">
            <a:off x="5000628" y="1500174"/>
            <a:ext cx="2643206" cy="250033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>
            <a:off x="4786314" y="1500174"/>
            <a:ext cx="2428892" cy="2357454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8" name="Picture 4" descr="C:\Users\HP\Desktop\MB90042437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4071942"/>
            <a:ext cx="2286016" cy="2286016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6149" name="Picture 5" descr="C:\Users\HP\Desktop\MB90014990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3570" y="4000504"/>
            <a:ext cx="2357454" cy="235745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9" name="Picture 3" descr="C:\Users\HP\Desktop\MB90005398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7342" y="208120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3990516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KTERÝM LÁTKÁM ŘÍKÁME PALIVO ?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071678"/>
            <a:ext cx="507639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POUŽÍVAJÍ SE K VÝROBĚ TEPLA A  JSOU HOŘLAVÉ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3286124"/>
            <a:ext cx="307183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KTERÁ PALIVA JSOU PEVNÁ ? </a:t>
            </a:r>
            <a:endParaRPr lang="cs-CZ" dirty="0"/>
          </a:p>
        </p:txBody>
      </p:sp>
      <p:pic>
        <p:nvPicPr>
          <p:cNvPr id="1026" name="Picture 2" descr="C:\Users\HP\Desktop\MB9001965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14290"/>
            <a:ext cx="1071570" cy="10715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1643042" y="571480"/>
            <a:ext cx="296472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OTÁZKY A ÚKOLY  PRO TEBE </a:t>
            </a:r>
            <a:endParaRPr lang="cs-CZ" dirty="0"/>
          </a:p>
        </p:txBody>
      </p:sp>
      <p:pic>
        <p:nvPicPr>
          <p:cNvPr id="12" name="Picture 2" descr="C:\Users\HP\Desktop\MB90021512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3857628"/>
            <a:ext cx="1428760" cy="142876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13" name="Picture 3" descr="C:\Users\HP\Desktop\MB90031569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3857628"/>
            <a:ext cx="1428760" cy="1428760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14" name="Picture 3" descr="C:\Users\HP\Desktop\MB900336844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3857628"/>
            <a:ext cx="1500198" cy="1500198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1027" name="Picture 3" descr="C:\Users\HP\Desktop\MB90043800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71670" y="4214818"/>
            <a:ext cx="809608" cy="80960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8" name="Picture 4" descr="C:\Users\HP\Desktop\MB90043800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43834" y="4214818"/>
            <a:ext cx="928694" cy="92869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85794"/>
            <a:ext cx="707236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VYBER, CO MUSÍME DODRŽOVAT PŘI PRÁCI S HOŘLAVÝMI LÁTKAMI </a:t>
            </a:r>
            <a:endParaRPr lang="cs-CZ" dirty="0"/>
          </a:p>
        </p:txBody>
      </p:sp>
      <p:pic>
        <p:nvPicPr>
          <p:cNvPr id="3" name="Picture 2" descr="C:\Users\HP\Desktop\MB9000184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428736"/>
            <a:ext cx="1357322" cy="135732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6" name="Picture 4" descr="C:\Users\HP\Desktop\MB90042437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1428736"/>
            <a:ext cx="1357322" cy="135732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7" name="Picture 5" descr="C:\Users\HP\Desktop\MB90014990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1428736"/>
            <a:ext cx="1357322" cy="1357322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2050" name="Picture 2" descr="C:\Users\HP\Desktop\MB90028908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14546" y="1428736"/>
            <a:ext cx="1357322" cy="1357322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51" name="Picture 3" descr="C:\Users\HP\Desktop\MB90033473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1428736"/>
            <a:ext cx="1395422" cy="1395422"/>
          </a:xfrm>
          <a:prstGeom prst="rect">
            <a:avLst/>
          </a:prstGeom>
          <a:noFill/>
          <a:ln>
            <a:solidFill>
              <a:srgbClr val="0070C0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00043"/>
            <a:ext cx="8458200" cy="57150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1285860"/>
            <a:ext cx="8458200" cy="350046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Obrázky  radiátor, kamna, kanystr, dřevo, uhlí, ropná věž, kanystr, sporák, ventil jsou dostupné na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Vše citováno </a:t>
            </a:r>
            <a:r>
              <a:rPr lang="cs-CZ" dirty="0" smtClean="0"/>
              <a:t>[2012-09-09].</a:t>
            </a:r>
            <a:endParaRPr lang="cs-CZ" dirty="0" smtClean="0"/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163</Words>
  <Application>Microsoft Office PowerPoint</Application>
  <PresentationFormat>Předvádění na obrazovce (4:3)</PresentationFormat>
  <Paragraphs>31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NÁZEV ŠKOLY: SPECIÁLNÍ ZÁKLADNÍ ŠKOLA LOUNY, PODĚBRADOVA 640, PŘÍSPĚVKOVÁ ORGANIZACE  AUTOR: MGR.JANA ZELINKOVÁ   NÁZEV MATERIÁLU:VY_32_INOVACE_16_PALIVA TÉMA: PALIVA NÁZEV SADY : PŘÍRODOVĚDA – HŠ Číslo projektu:  CZ.1.07/1.4.00/21.3407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16</cp:revision>
  <dcterms:created xsi:type="dcterms:W3CDTF">2012-09-16T14:37:25Z</dcterms:created>
  <dcterms:modified xsi:type="dcterms:W3CDTF">2012-10-13T16:18:59Z</dcterms:modified>
</cp:coreProperties>
</file>