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0BF10-085C-4C39-9E1C-C14952362092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014315-98A7-45AB-A1FD-CA2000214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gi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15.jpeg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5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71670" y="5143512"/>
            <a:ext cx="4643470" cy="1000131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14290"/>
            <a:ext cx="8458200" cy="458631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ŠKOLY: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SPECIÁLNÍ ZÁKLADNÍ ŠKOLA LOUNY,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PODĚBRADOVA 640, PŘÍSPĚVKOVÁ </a:t>
            </a:r>
            <a:r>
              <a:rPr lang="cs-CZ" sz="2400" dirty="0" smtClean="0">
                <a:solidFill>
                  <a:schemeClr val="tx1"/>
                </a:solidFill>
              </a:rPr>
              <a:t>ORGANIZACE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AUTOR: MGR.JANA </a:t>
            </a:r>
            <a:r>
              <a:rPr lang="cs-CZ" sz="2400" dirty="0" smtClean="0">
                <a:solidFill>
                  <a:schemeClr val="tx1"/>
                </a:solidFill>
              </a:rPr>
              <a:t>ZELINKOVÁ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NÁZEV </a:t>
            </a:r>
            <a:r>
              <a:rPr lang="cs-CZ" sz="2400" dirty="0" smtClean="0">
                <a:solidFill>
                  <a:schemeClr val="tx1"/>
                </a:solidFill>
              </a:rPr>
              <a:t>MATERIÁLU: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VY_32_INOVACE_17_ELEKTRICKÁ </a:t>
            </a:r>
            <a:r>
              <a:rPr lang="cs-CZ" sz="2400" dirty="0" smtClean="0">
                <a:solidFill>
                  <a:schemeClr val="tx1"/>
                </a:solidFill>
              </a:rPr>
              <a:t>ENERGIE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TÉMA: ELEKTRICKÁ ENERGIE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SADY: PŘÍRODA HŠ</a:t>
            </a:r>
          </a:p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Číslo projektu:  CZ.1.07/1.4.00/21.3407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5000636"/>
            <a:ext cx="7026302" cy="136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seznámí s pojmem elektrická energie a její výrobou.</a:t>
            </a:r>
          </a:p>
          <a:p>
            <a:r>
              <a:rPr lang="cs-CZ" dirty="0" smtClean="0"/>
              <a:t>Materiál je určen k výkladu i opakování učiva v předmětu příroda – základní poznatky z fyziky na II. stupni speciální školy.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vyučování</a:t>
            </a:r>
          </a:p>
          <a:p>
            <a:r>
              <a:rPr lang="cs-CZ" dirty="0" smtClean="0"/>
              <a:t>První část je určena ke společné práci s učitelem. Listy 8 a 9 je možné využít k samostatné práci.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142976" y="785794"/>
            <a:ext cx="371477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ELEKTRICKÁ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1736" y="1785926"/>
            <a:ext cx="371477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ENERGIE </a:t>
            </a:r>
            <a:endParaRPr lang="cs-CZ" sz="3600" dirty="0"/>
          </a:p>
        </p:txBody>
      </p:sp>
      <p:pic>
        <p:nvPicPr>
          <p:cNvPr id="1026" name="Picture 2" descr="C:\Users\HP\Desktop\MB90031088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714620"/>
            <a:ext cx="3357586" cy="3357586"/>
          </a:xfrm>
          <a:prstGeom prst="rect">
            <a:avLst/>
          </a:prstGeom>
          <a:noFill/>
        </p:spPr>
      </p:pic>
      <p:pic>
        <p:nvPicPr>
          <p:cNvPr id="1027" name="Picture 3" descr="C:\Users\HP\Desktop\MB90005688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357562"/>
            <a:ext cx="2786082" cy="278608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7" y="500042"/>
            <a:ext cx="8215369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800" dirty="0" smtClean="0"/>
              <a:t>SPOTŘEBOVÁVÁ SE V ELEKTRICKÝCH SPOTŘEBIČÍCH</a:t>
            </a:r>
            <a:endParaRPr lang="cs-CZ" sz="2800" dirty="0"/>
          </a:p>
        </p:txBody>
      </p:sp>
      <p:pic>
        <p:nvPicPr>
          <p:cNvPr id="2050" name="Picture 2" descr="C:\Users\HP\Desktop\MB90043983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714488"/>
            <a:ext cx="1828800" cy="1828800"/>
          </a:xfrm>
          <a:prstGeom prst="rect">
            <a:avLst/>
          </a:prstGeom>
          <a:noFill/>
        </p:spPr>
      </p:pic>
      <p:pic>
        <p:nvPicPr>
          <p:cNvPr id="2051" name="Picture 3" descr="C:\Users\HP\Desktop\MB90029093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2643182"/>
            <a:ext cx="1828800" cy="1828800"/>
          </a:xfrm>
          <a:prstGeom prst="rect">
            <a:avLst/>
          </a:prstGeom>
          <a:noFill/>
        </p:spPr>
      </p:pic>
      <p:pic>
        <p:nvPicPr>
          <p:cNvPr id="2052" name="Picture 4" descr="C:\Users\HP\Desktop\MB90033248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714488"/>
            <a:ext cx="1828800" cy="1828800"/>
          </a:xfrm>
          <a:prstGeom prst="rect">
            <a:avLst/>
          </a:prstGeom>
          <a:noFill/>
        </p:spPr>
      </p:pic>
      <p:pic>
        <p:nvPicPr>
          <p:cNvPr id="2053" name="Picture 5" descr="C:\Users\HP\Desktop\MB90039749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2571744"/>
            <a:ext cx="1828800" cy="1828800"/>
          </a:xfrm>
          <a:prstGeom prst="rect">
            <a:avLst/>
          </a:prstGeom>
          <a:noFill/>
        </p:spPr>
      </p:pic>
      <p:pic>
        <p:nvPicPr>
          <p:cNvPr id="2054" name="Picture 6" descr="C:\Users\HP\Desktop\MB90044055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4071942"/>
            <a:ext cx="1828800" cy="1828800"/>
          </a:xfrm>
          <a:prstGeom prst="rect">
            <a:avLst/>
          </a:prstGeom>
          <a:noFill/>
        </p:spPr>
      </p:pic>
      <p:pic>
        <p:nvPicPr>
          <p:cNvPr id="2055" name="Picture 7" descr="C:\Users\HP\Desktop\MB90033565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3929066"/>
            <a:ext cx="1828800" cy="18288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85918" y="6286520"/>
            <a:ext cx="6786610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JMENUJ DALŠÍ ELEKTRICKÉ SPOTŘEBIČE VE VAŠÍ DOMÁCNOSTI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357166"/>
            <a:ext cx="4000775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VYRÁBÍ SE V ELEKTRÁRNÁCH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142984"/>
            <a:ext cx="6998967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DRÁTY (VEDENÍM) SE DOSTÁVÁ DO NAŠICH DOMOVŮ</a:t>
            </a:r>
            <a:endParaRPr lang="cs-CZ" sz="2400" dirty="0"/>
          </a:p>
        </p:txBody>
      </p:sp>
      <p:pic>
        <p:nvPicPr>
          <p:cNvPr id="3078" name="Picture 6" descr="C:\Users\HP\Desktop\MB9002331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785926"/>
            <a:ext cx="2428892" cy="242889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079" name="Picture 7" descr="C:\Users\HP\Desktop\MB90031133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571744"/>
            <a:ext cx="2530500" cy="25305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285852" y="5143512"/>
            <a:ext cx="442915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 NA STOŽÁRY S VEDENÍM NIKDY NELEZEME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85852" y="5643578"/>
            <a:ext cx="328614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 NA SPADLÉ DRÁTY NESAHÁME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81" name="Picture 9" descr="C:\Users\HP\Desktop\MB90031073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143512"/>
            <a:ext cx="928694" cy="928694"/>
          </a:xfrm>
          <a:prstGeom prst="rect">
            <a:avLst/>
          </a:prstGeom>
          <a:noFill/>
        </p:spPr>
      </p:pic>
      <p:pic>
        <p:nvPicPr>
          <p:cNvPr id="1026" name="Picture 2" descr="C:\Users\HP\Desktop\MB900315756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64" y="2143116"/>
            <a:ext cx="2500330" cy="250033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542928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PŘEMĚŇUJE SE NA JINÉ DRUHY ENERGIE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785926"/>
            <a:ext cx="207088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ENERGIE TEPELNÁ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28992" y="1785926"/>
            <a:ext cx="214314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ENERGIE SVĚTELNÁ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15074" y="1785926"/>
            <a:ext cx="242889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ENERGIE POHYBOVÁ </a:t>
            </a:r>
            <a:endParaRPr lang="cs-CZ" dirty="0"/>
          </a:p>
        </p:txBody>
      </p:sp>
      <p:pic>
        <p:nvPicPr>
          <p:cNvPr id="4098" name="Picture 2" descr="C:\Users\HP\Desktop\MB90007878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357430"/>
            <a:ext cx="2571768" cy="257176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4099" name="Picture 3" descr="C:\Users\HP\Desktop\MB90032543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428868"/>
            <a:ext cx="2571768" cy="257176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4100" name="Picture 4" descr="C:\Users\HP\Desktop\MH90021517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2428868"/>
            <a:ext cx="2571768" cy="257176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785794"/>
            <a:ext cx="6858048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SPOTŘEBOVANOU ELEKTRICKOU ENERGII MĚŘÍME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ELEKTROMĚREM</a:t>
            </a:r>
            <a:endParaRPr lang="cs-CZ" sz="2400" dirty="0"/>
          </a:p>
        </p:txBody>
      </p:sp>
      <p:pic>
        <p:nvPicPr>
          <p:cNvPr id="5122" name="Picture 2" descr="C:\Users\HP\Desktop\220px-Czech-electric-met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785926"/>
            <a:ext cx="3357586" cy="447169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4357686" y="3286124"/>
            <a:ext cx="4214842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ČÍM VÍCE ENERGIE POUŽIJEME,</a:t>
            </a:r>
          </a:p>
          <a:p>
            <a:r>
              <a:rPr lang="cs-CZ" sz="2400" dirty="0" smtClean="0"/>
              <a:t>  TÍM VÍCE ZAPLATÍME</a:t>
            </a:r>
            <a:endParaRPr lang="cs-CZ" sz="24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1326902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OPAKUJEME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857232"/>
            <a:ext cx="43858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SPOTŘEBU ELEKTRICKÉ ENERGIE MĚŘÍME: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1357298"/>
            <a:ext cx="1811073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ELEKTROMĚREM </a:t>
            </a:r>
            <a:endParaRPr lang="cs-CZ" dirty="0"/>
          </a:p>
        </p:txBody>
      </p:sp>
      <p:pic>
        <p:nvPicPr>
          <p:cNvPr id="6146" name="Picture 2" descr="C:\Users\HP\Desktop\220px-Czech-electric-met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357297"/>
            <a:ext cx="1143008" cy="131885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429256" y="1357298"/>
            <a:ext cx="133882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HODINKAMI</a:t>
            </a:r>
            <a:endParaRPr lang="cs-CZ" dirty="0"/>
          </a:p>
        </p:txBody>
      </p:sp>
      <p:pic>
        <p:nvPicPr>
          <p:cNvPr id="6147" name="Picture 3" descr="C:\Users\HP\Desktop\MB90028957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1357298"/>
            <a:ext cx="1214446" cy="1214446"/>
          </a:xfrm>
          <a:prstGeom prst="rect">
            <a:avLst/>
          </a:prstGeom>
          <a:noFill/>
        </p:spPr>
      </p:pic>
      <p:pic>
        <p:nvPicPr>
          <p:cNvPr id="6148" name="Picture 4" descr="C:\Users\HP\Desktop\MH9004404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1785926"/>
            <a:ext cx="857256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57158" y="3786190"/>
            <a:ext cx="434099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ELEKTRICKOU ENERGII DOMŮ PŘIVEDOU 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4286256"/>
            <a:ext cx="114300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PROVAZY </a:t>
            </a:r>
            <a:endParaRPr lang="cs-CZ" dirty="0"/>
          </a:p>
        </p:txBody>
      </p:sp>
      <p:pic>
        <p:nvPicPr>
          <p:cNvPr id="6149" name="Picture 5" descr="C:\Users\HP\Desktop\MB90031655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57356" y="4286256"/>
            <a:ext cx="1214446" cy="121444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714876" y="4286256"/>
            <a:ext cx="185738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DRÁTY (VEDENÍ)</a:t>
            </a:r>
            <a:endParaRPr lang="cs-CZ" dirty="0"/>
          </a:p>
        </p:txBody>
      </p:sp>
      <p:pic>
        <p:nvPicPr>
          <p:cNvPr id="6150" name="Picture 6" descr="C:\Users\HP\Desktop\MB90036054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6578" y="4214818"/>
            <a:ext cx="1214446" cy="1214446"/>
          </a:xfrm>
          <a:prstGeom prst="rect">
            <a:avLst/>
          </a:prstGeom>
          <a:noFill/>
        </p:spPr>
      </p:pic>
      <p:pic>
        <p:nvPicPr>
          <p:cNvPr id="6151" name="Picture 7" descr="C:\Users\HP\Desktop\MH9004404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4786322"/>
            <a:ext cx="857256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363843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ELEKTRICKÁ ENERGIE SE VYRÁBÍ V: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071546"/>
            <a:ext cx="143661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ELEKTRÁRNĚ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14942" y="1071546"/>
            <a:ext cx="1107996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PEKÁRNĚ </a:t>
            </a:r>
            <a:endParaRPr lang="cs-CZ" dirty="0"/>
          </a:p>
        </p:txBody>
      </p:sp>
      <p:pic>
        <p:nvPicPr>
          <p:cNvPr id="7170" name="Picture 2" descr="C:\Users\HP\Desktop\MB900282797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071546"/>
            <a:ext cx="1428760" cy="1428760"/>
          </a:xfrm>
          <a:prstGeom prst="rect">
            <a:avLst/>
          </a:prstGeom>
          <a:noFill/>
        </p:spPr>
      </p:pic>
      <p:pic>
        <p:nvPicPr>
          <p:cNvPr id="7171" name="Picture 3" descr="C:\Users\HP\Desktop\MB90040339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1000108"/>
            <a:ext cx="1357322" cy="1357322"/>
          </a:xfrm>
          <a:prstGeom prst="rect">
            <a:avLst/>
          </a:prstGeom>
          <a:noFill/>
        </p:spPr>
      </p:pic>
      <p:pic>
        <p:nvPicPr>
          <p:cNvPr id="7172" name="Picture 4" descr="C:\Users\HP\Desktop\MH9004404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099" y="1643050"/>
            <a:ext cx="857257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571472" y="3857628"/>
            <a:ext cx="6801927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4. ŘEKNI, NA JAKOU ENERGII SE MŮŽE ELEKTRICKÁ ENERGIE PŘEMĚNIT</a:t>
            </a:r>
            <a:endParaRPr lang="cs-CZ" dirty="0"/>
          </a:p>
        </p:txBody>
      </p:sp>
      <p:pic>
        <p:nvPicPr>
          <p:cNvPr id="7173" name="Picture 5" descr="C:\Users\HP\Desktop\MB90029093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4500570"/>
            <a:ext cx="1214446" cy="1214446"/>
          </a:xfrm>
          <a:prstGeom prst="rect">
            <a:avLst/>
          </a:prstGeom>
          <a:noFill/>
        </p:spPr>
      </p:pic>
      <p:pic>
        <p:nvPicPr>
          <p:cNvPr id="7174" name="Picture 6" descr="C:\Users\HP\Desktop\MB90039749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4500570"/>
            <a:ext cx="1214446" cy="1214446"/>
          </a:xfrm>
          <a:prstGeom prst="rect">
            <a:avLst/>
          </a:prstGeom>
          <a:noFill/>
        </p:spPr>
      </p:pic>
      <p:pic>
        <p:nvPicPr>
          <p:cNvPr id="7175" name="Picture 7" descr="C:\Users\HP\Desktop\MB90032543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74" y="4500570"/>
            <a:ext cx="1214446" cy="121444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85729"/>
            <a:ext cx="8029604" cy="714379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928670"/>
            <a:ext cx="7343804" cy="4710130"/>
          </a:xfrm>
        </p:spPr>
        <p:txBody>
          <a:bodyPr>
            <a:normAutofit fontScale="85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/>
              <a:t>ELEKTROMĚR dostupné jako volné dílo na</a:t>
            </a:r>
          </a:p>
          <a:p>
            <a:pPr algn="l"/>
            <a:r>
              <a:rPr lang="cs-CZ" dirty="0" smtClean="0"/>
              <a:t> </a:t>
            </a:r>
            <a:r>
              <a:rPr lang="cs-CZ" dirty="0" smtClean="0"/>
              <a:t>http://cs.wikipedia.org/wiki/Elektrom%C4%9Br</a:t>
            </a:r>
            <a:endParaRPr lang="cs-CZ" dirty="0" smtClean="0"/>
          </a:p>
          <a:p>
            <a:pPr algn="l"/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Elektrárna tepelná a větrná, televize, lampa, vysavač, mixér, pračka, vařič, </a:t>
            </a:r>
            <a:r>
              <a:rPr lang="cs-CZ" dirty="0" err="1" smtClean="0"/>
              <a:t>el.vedení</a:t>
            </a:r>
            <a:r>
              <a:rPr lang="cs-CZ" dirty="0" smtClean="0"/>
              <a:t>, domy, nebezpečí, topení, lustr, šlehač, hodinky, provazy, </a:t>
            </a:r>
            <a:r>
              <a:rPr lang="cs-CZ" dirty="0" err="1" smtClean="0"/>
              <a:t>pakárna</a:t>
            </a:r>
            <a:r>
              <a:rPr lang="cs-CZ" dirty="0" smtClean="0"/>
              <a:t> dostupné na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Učebnice </a:t>
            </a:r>
            <a:r>
              <a:rPr lang="cs-CZ" dirty="0" smtClean="0"/>
              <a:t>Macháček Martin: </a:t>
            </a:r>
            <a:r>
              <a:rPr lang="cs-CZ" dirty="0" smtClean="0"/>
              <a:t>FYZIKA 8,SEPTIMA 2005</a:t>
            </a: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Vše citováno </a:t>
            </a:r>
            <a:r>
              <a:rPr lang="cs-CZ" dirty="0" smtClean="0"/>
              <a:t>[2012-09-13].</a:t>
            </a: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7">
      <a:dk1>
        <a:sysClr val="windowText" lastClr="000000"/>
      </a:dk1>
      <a:lt1>
        <a:srgbClr val="93E2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246</Words>
  <Application>Microsoft Office PowerPoint</Application>
  <PresentationFormat>Předvádění na obrazovce (4:3)</PresentationFormat>
  <Paragraphs>50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15</cp:revision>
  <dcterms:created xsi:type="dcterms:W3CDTF">2012-10-01T15:32:38Z</dcterms:created>
  <dcterms:modified xsi:type="dcterms:W3CDTF">2012-10-13T16:31:31Z</dcterms:modified>
</cp:coreProperties>
</file>