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80A03-726E-49D7-B041-0D63BFD21E5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8F6887-66BC-4E49-A816-A10CFE8EFC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3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Soubor:Photovoltaik_adlershof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4572031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 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PODĚBRADOVA 640, PŘÍSPĚVKOVÁ ORGANIZACE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AUTOR: MGR.JANA ZELINKOVÁ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 MATERIÁLU:VY_32_INOVACE_18_TYPY ELEKTRÁREN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/>
              <a:t>TÉMA: TYPY ELEKTRÁREN</a:t>
            </a:r>
            <a:br>
              <a:rPr lang="cs-CZ" sz="2400" dirty="0" smtClean="0"/>
            </a:br>
            <a:r>
              <a:rPr lang="cs-CZ" sz="2400" dirty="0" smtClean="0"/>
              <a:t>NÁZEV SADY: PŘÍRODA – 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projektu:  CZ.1.07/1.4.00/21.3407 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143512"/>
            <a:ext cx="6400800" cy="78581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714884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Žáci se seznámí se základními typy elektráren.</a:t>
            </a:r>
          </a:p>
          <a:p>
            <a:r>
              <a:rPr lang="cs-CZ" dirty="0" smtClean="0"/>
              <a:t>Materiál je určen k výkladu i opakování učiva </a:t>
            </a:r>
            <a:r>
              <a:rPr lang="cs-CZ" dirty="0" smtClean="0"/>
              <a:t>     v </a:t>
            </a:r>
            <a:r>
              <a:rPr lang="cs-CZ" dirty="0" smtClean="0"/>
              <a:t>předmětu příroda – základní poznatky </a:t>
            </a:r>
            <a:r>
              <a:rPr lang="cs-CZ" dirty="0" smtClean="0"/>
              <a:t>                          z </a:t>
            </a:r>
            <a:r>
              <a:rPr lang="cs-CZ" dirty="0" smtClean="0"/>
              <a:t>fyziky na II. stupni speciální školy.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vyučování</a:t>
            </a:r>
          </a:p>
          <a:p>
            <a:r>
              <a:rPr lang="cs-CZ" dirty="0" smtClean="0"/>
              <a:t>První část je určena ke společné práci </a:t>
            </a:r>
            <a:r>
              <a:rPr lang="cs-CZ" dirty="0" smtClean="0"/>
              <a:t>                           s </a:t>
            </a:r>
            <a:r>
              <a:rPr lang="cs-CZ" dirty="0" smtClean="0"/>
              <a:t>učitelem. Listy 9 a 10 je možné využít </a:t>
            </a:r>
            <a:r>
              <a:rPr lang="cs-CZ" dirty="0" smtClean="0"/>
              <a:t>                       k </a:t>
            </a:r>
            <a:r>
              <a:rPr lang="cs-CZ" dirty="0" smtClean="0"/>
              <a:t>samostatné práci.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P\Desktop\MB900437685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285728"/>
            <a:ext cx="7858180" cy="6143668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2643174" y="1643050"/>
            <a:ext cx="25003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TYPY 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14678" y="2857496"/>
            <a:ext cx="4357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ELEKTRÁREN</a:t>
            </a:r>
            <a:endParaRPr lang="cs-CZ" sz="5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5054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ELEKTRÁRNA TEPELNÁ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HP\Desktop\MB9002331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785926"/>
            <a:ext cx="3643338" cy="364333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43372" y="1857364"/>
            <a:ext cx="3882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PALIVEM JE  VĚTŠINOU UHLÍ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3372" y="2357430"/>
            <a:ext cx="33223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TURBÍNU POHÁNÍ PÁRA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43372" y="4214818"/>
            <a:ext cx="47149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ZNEČIŠŤUJÍ VZDUCH POPÍLKEM</a:t>
            </a:r>
          </a:p>
          <a:p>
            <a:r>
              <a:rPr lang="cs-CZ" sz="2400" dirty="0" smtClean="0"/>
              <a:t>  DALŠÍMI ZPLODINAMI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43372" y="5143512"/>
            <a:ext cx="3643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NIČÍ KRAJINU A PŘÍRODU</a:t>
            </a:r>
            <a:endParaRPr lang="cs-CZ" sz="24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6"/>
            <a:ext cx="4597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ELEKTRÁRNA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VODNÍ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HP\Desktop\MB90009002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4071966" cy="407196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714876" y="2143116"/>
            <a:ext cx="3329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TURBÍNU POHÁNÍ VODA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4876" y="2643182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VZNIKAJÍ PŘEHRAZENÍM ŘEK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7752" y="3071810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(</a:t>
            </a:r>
            <a:r>
              <a:rPr lang="cs-CZ" sz="2400" dirty="0" smtClean="0">
                <a:solidFill>
                  <a:srgbClr val="C00000"/>
                </a:solidFill>
              </a:rPr>
              <a:t>PŘEHRADY)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4876" y="3786190"/>
            <a:ext cx="27852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NEŠKODÍ PŘÍRODĚ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642918"/>
            <a:ext cx="51195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ELEKTRÁRNA JADERNÁ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HP\Desktop\MB9004373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3571900" cy="35719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57686" y="2071678"/>
            <a:ext cx="2596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PALIVEM JE URAN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7686" y="2500306"/>
            <a:ext cx="4192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DŮLEŽITOU ČÁSTÍ JE REAKTOR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7686" y="4071942"/>
            <a:ext cx="4741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PŘI HAVÁRII HROZÍ  NEBEZPEČNÉ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RADIOAKTIVNÍ ZAMOŘENÍ</a:t>
            </a:r>
            <a:endParaRPr lang="cs-CZ" sz="2400" dirty="0"/>
          </a:p>
        </p:txBody>
      </p:sp>
      <p:pic>
        <p:nvPicPr>
          <p:cNvPr id="4099" name="Picture 3" descr="C:\Users\HP\Desktop\MB9003107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929198"/>
            <a:ext cx="1592282" cy="159228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357686" y="2928934"/>
            <a:ext cx="2809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V ČECHÁCH JSOU 2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4894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ELEKTRÁRNA VĚTRNÁ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HP\Desktop\MB9004322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3429024" cy="34290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29058" y="1785926"/>
            <a:ext cx="3223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LOPATKY POHÁNÍ VÍTR 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9058" y="2214554"/>
            <a:ext cx="42148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NEŠKODÍ OVZDUŠÍ KOUŘEM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71934" y="4071942"/>
            <a:ext cx="2000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DĚLAJÍ HLUK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1934" y="457200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ŠKODÍ PTÁKŮM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5" y="5000636"/>
            <a:ext cx="38576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KDYŽ NEFOUKÁ VÍTR,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NEMÁME ELEKTŘINU</a:t>
            </a:r>
            <a:endParaRPr lang="cs-CZ" sz="24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5391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ELEKTRÁRNA SLUNEČNÍ 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6146" name="Picture 2" descr="C:\Users\HP\Desktop\MB900282799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2928958" cy="292895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357687" y="1714488"/>
            <a:ext cx="4357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ELEKTŘINA VZNIKA PŘEMĚNOU </a:t>
            </a:r>
          </a:p>
          <a:p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SLUNEČNÍHO ZÁŘENÍ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7686" y="2571744"/>
            <a:ext cx="3980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NEŠKODÍ PŘÍRODĚ KOUŘEM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0562" y="4214818"/>
            <a:ext cx="31520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KDYŽ NESVÍTÍ SLUNCE,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ELEKTŘINY JE MÁLO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5000636"/>
            <a:ext cx="4286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SOLÁRNÍ PANELY MĚNÍ KRAJINU</a:t>
            </a:r>
            <a:endParaRPr lang="cs-CZ" sz="2400" dirty="0"/>
          </a:p>
        </p:txBody>
      </p:sp>
      <p:pic>
        <p:nvPicPr>
          <p:cNvPr id="6147" name="Picture 3" descr="C:\Users\HP\Desktop\220px-Photovoltaik_adlersho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214818"/>
            <a:ext cx="3663212" cy="221457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00042"/>
            <a:ext cx="2153603" cy="40011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K SOBĚ PATŘÍ ? </a:t>
            </a:r>
            <a:endParaRPr lang="cs-CZ" sz="2000" dirty="0"/>
          </a:p>
        </p:txBody>
      </p:sp>
      <p:pic>
        <p:nvPicPr>
          <p:cNvPr id="7170" name="Picture 2" descr="C:\Users\HP\Desktop\MB9004322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214290"/>
            <a:ext cx="1143008" cy="1143008"/>
          </a:xfrm>
          <a:prstGeom prst="rect">
            <a:avLst/>
          </a:prstGeom>
          <a:noFill/>
        </p:spPr>
      </p:pic>
      <p:pic>
        <p:nvPicPr>
          <p:cNvPr id="7171" name="Picture 3" descr="C:\Users\HP\Desktop\MB90028279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571612"/>
            <a:ext cx="1071570" cy="1071570"/>
          </a:xfrm>
          <a:prstGeom prst="rect">
            <a:avLst/>
          </a:prstGeom>
          <a:noFill/>
        </p:spPr>
      </p:pic>
      <p:pic>
        <p:nvPicPr>
          <p:cNvPr id="7172" name="Picture 4" descr="C:\Users\HP\Desktop\MB90009002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2857496"/>
            <a:ext cx="1071570" cy="1071570"/>
          </a:xfrm>
          <a:prstGeom prst="rect">
            <a:avLst/>
          </a:prstGeom>
          <a:noFill/>
        </p:spPr>
      </p:pic>
      <p:pic>
        <p:nvPicPr>
          <p:cNvPr id="7173" name="Picture 5" descr="C:\Users\HP\Desktop\MB90043735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5500702"/>
            <a:ext cx="1143008" cy="1143008"/>
          </a:xfrm>
          <a:prstGeom prst="rect">
            <a:avLst/>
          </a:prstGeom>
          <a:noFill/>
        </p:spPr>
      </p:pic>
      <p:pic>
        <p:nvPicPr>
          <p:cNvPr id="7174" name="Picture 6" descr="C:\Users\HP\Desktop\MB90023310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4143380"/>
            <a:ext cx="1143008" cy="114300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71670" y="1428736"/>
            <a:ext cx="73770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1670" y="2143116"/>
            <a:ext cx="73930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2928934"/>
            <a:ext cx="71438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VÍTR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71670" y="3786190"/>
            <a:ext cx="102130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SLUNCE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4572008"/>
            <a:ext cx="68480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UHLÍ 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1 -0.0081 L 0.24896 0.24352 " pathEditMode="relative" ptsTypes="AA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93 0.00324 L 0.2408 0.51711 " pathEditMode="relative" ptsTypes="AA">
                                      <p:cBhvr>
                                        <p:cTn id="1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32 0.00416 L 0.25018 -0.33164 " pathEditMode="relative" ptsTypes="AA">
                                      <p:cBhvr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024 -0.00532 L 0.21771 -0.26758 " pathEditMode="relative" ptsTypes="AA">
                                      <p:cBhvr>
                                        <p:cTn id="1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4 -0.00463 L 0.24392 -0.01504 " pathEditMode="relative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571480"/>
            <a:ext cx="587147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VYBER, KTERÉ ELEKTRÁRNY NEŠKODÍ ŽIVOTNÍMU PROSTŘEDÍ </a:t>
            </a:r>
            <a:endParaRPr lang="cs-CZ" dirty="0"/>
          </a:p>
        </p:txBody>
      </p:sp>
      <p:pic>
        <p:nvPicPr>
          <p:cNvPr id="8194" name="Picture 2" descr="C:\Users\HP\Desktop\MB9004322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142984"/>
            <a:ext cx="1643074" cy="1643074"/>
          </a:xfrm>
          <a:prstGeom prst="rect">
            <a:avLst/>
          </a:prstGeom>
          <a:noFill/>
        </p:spPr>
      </p:pic>
      <p:pic>
        <p:nvPicPr>
          <p:cNvPr id="8195" name="Picture 3" descr="C:\Users\HP\Desktop\MB90028279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1142984"/>
            <a:ext cx="1668458" cy="1668458"/>
          </a:xfrm>
          <a:prstGeom prst="rect">
            <a:avLst/>
          </a:prstGeom>
          <a:noFill/>
        </p:spPr>
      </p:pic>
      <p:pic>
        <p:nvPicPr>
          <p:cNvPr id="8196" name="Picture 4" descr="C:\Users\HP\Desktop\MB90009002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1142984"/>
            <a:ext cx="1674818" cy="1674818"/>
          </a:xfrm>
          <a:prstGeom prst="rect">
            <a:avLst/>
          </a:prstGeom>
          <a:noFill/>
        </p:spPr>
      </p:pic>
      <p:pic>
        <p:nvPicPr>
          <p:cNvPr id="8197" name="Picture 5" descr="C:\Users\HP\Desktop\MB9002331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1142984"/>
            <a:ext cx="1643074" cy="1643074"/>
          </a:xfrm>
          <a:prstGeom prst="rect">
            <a:avLst/>
          </a:prstGeom>
          <a:noFill/>
        </p:spPr>
      </p:pic>
      <p:pic>
        <p:nvPicPr>
          <p:cNvPr id="8198" name="Picture 6" descr="C:\Users\HP\Desktop\MB90043735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75538" y="1142984"/>
            <a:ext cx="1643074" cy="16430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0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4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18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85729"/>
            <a:ext cx="8101042" cy="785817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142984"/>
            <a:ext cx="8286808" cy="4495816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Solární panely,autor </a:t>
            </a:r>
            <a:r>
              <a:rPr lang="cs-CZ" dirty="0" err="1" smtClean="0"/>
              <a:t>Pikarl</a:t>
            </a:r>
            <a:r>
              <a:rPr lang="cs-CZ" dirty="0" smtClean="0"/>
              <a:t>, dostupné jako volné dílo na </a:t>
            </a:r>
            <a:r>
              <a:rPr lang="cs-CZ" dirty="0" smtClean="0">
                <a:hlinkClick r:id="rId2"/>
              </a:rPr>
              <a:t>http://cs.wikipedia.org/wiki/Soubor:Photovoltaik_adlershof.jpg</a:t>
            </a:r>
            <a:endParaRPr lang="cs-CZ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Obrázky: větrná el., tepelná el.,jaderná el.,sluneční el., vodní el., nebezpečí dostupné na</a:t>
            </a:r>
          </a:p>
          <a:p>
            <a:pPr algn="l"/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Vše citováno [2012-09-15].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/>
          </a:p>
          <a:p>
            <a:pPr algn="l"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9">
      <a:dk1>
        <a:sysClr val="windowText" lastClr="000000"/>
      </a:dk1>
      <a:lt1>
        <a:srgbClr val="BAD1ED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222</Words>
  <Application>Microsoft Office PowerPoint</Application>
  <PresentationFormat>Předvádění na obrazovce (4:3)</PresentationFormat>
  <Paragraphs>56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SPECIÁLNÍ ZÁKLADNÍ ŠKOLA LOUNY, PODĚBRADOVA 640, PŘÍSPĚVKOVÁ ORGANIZACE  AUTOR: MGR.JANA ZELINKOVÁ   NÁZEV MATERIÁLU:VY_32_INOVACE_18_TYPY ELEKTRÁREN TÉMA: TYPY ELEKTRÁREN NÁZEV SADY: PŘÍRODA – HŠ Číslo projektu:  CZ.1.07/1.4.00/21.3407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LOUNY, PODĚBRADOVA 640, PŘÍSPĚVKOVÁ ORGANIZACE AUTOR: MGR.JANA ZELINKOVÁ TÉMA: DRUHY ELEKTRÁREN NÁZEV MATERIÁLU: VY_32_INOVACE_18_DRUHY ELEKTRÁREN</dc:title>
  <dc:creator>HP</dc:creator>
  <cp:lastModifiedBy>Dum</cp:lastModifiedBy>
  <cp:revision>14</cp:revision>
  <dcterms:created xsi:type="dcterms:W3CDTF">2012-10-02T15:39:26Z</dcterms:created>
  <dcterms:modified xsi:type="dcterms:W3CDTF">2012-10-15T19:15:32Z</dcterms:modified>
</cp:coreProperties>
</file>