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3" d="100"/>
          <a:sy n="83" d="100"/>
        </p:scale>
        <p:origin x="-126" y="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0EA7475-DCB2-4B4E-A696-7C2769E0BF44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2896C0F-BEDE-4B65-9908-1BC814E466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232247"/>
          </a:xfrm>
          <a:solidFill>
            <a:schemeClr val="lt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Matematika, Geometrie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rovině a v prostoru, Jednotky délky</a:t>
            </a:r>
            <a:b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VY_42_INOVACE_34/I.SADA</a:t>
            </a: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83568" y="3212976"/>
            <a:ext cx="7776864" cy="1919064"/>
          </a:xfrm>
          <a:solidFill>
            <a:schemeClr val="lt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b="1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: Prezentace je určena pro žáky 3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. ročníku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, slouží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k výkladu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učiva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Jednotky délky. 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Období: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září-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prosinec 2011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76112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2982193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Jednotky délky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9497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/>
              <a:t>Převody jednotek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564904"/>
            <a:ext cx="6777317" cy="3267725"/>
          </a:xfrm>
        </p:spPr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1m = 100 cm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1m = 1000 mm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1m = 10 dm</a:t>
            </a:r>
          </a:p>
          <a:p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1cm = 10 mm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1dm = 10 cm</a:t>
            </a:r>
          </a:p>
          <a:p>
            <a:pPr marL="68580" indent="0">
              <a:buNone/>
            </a:pP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353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</a:rPr>
              <a:t>Převáděj jednotky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95736" y="2348880"/>
            <a:ext cx="4396324" cy="3888432"/>
          </a:xfrm>
        </p:spPr>
        <p:txBody>
          <a:bodyPr>
            <a:noAutofit/>
          </a:bodyPr>
          <a:lstStyle/>
          <a:p>
            <a:pPr marL="68580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 m   =             cm</a:t>
            </a:r>
          </a:p>
          <a:p>
            <a:pPr marL="68580" indent="0">
              <a:buNone/>
            </a:pPr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 m   =             mm</a:t>
            </a:r>
          </a:p>
          <a:p>
            <a:pPr marL="68580" indent="0">
              <a:buNone/>
            </a:pPr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 m   =              dm</a:t>
            </a:r>
          </a:p>
          <a:p>
            <a:pPr marL="68580" indent="0">
              <a:buNone/>
            </a:pPr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 cm =             mm</a:t>
            </a:r>
          </a:p>
          <a:p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 dm =             cm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116616" y="2402562"/>
            <a:ext cx="90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100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0174832" y="3145974"/>
            <a:ext cx="1059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2">
                    <a:lumMod val="50000"/>
                  </a:schemeClr>
                </a:solidFill>
              </a:rPr>
              <a:t>1000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104253" y="3990871"/>
            <a:ext cx="1059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10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150509" y="4791434"/>
            <a:ext cx="1059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10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104253" y="5661248"/>
            <a:ext cx="1059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10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2134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615 -0.00231 L -0.71858 -0.00971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22" y="-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813 0.00763 L -0.73368 0.00763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7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25 0.01041 L -0.72587 0.0104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7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174 0.02474 L -0.73108 0.0302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76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032 0.02937 L -0.72587 0.02937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7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453" y="1123673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1.Truhlář vyrobil  stůl  široký 160 cm.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  Kolik je to decimetrů?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92439" y="2431953"/>
            <a:ext cx="48858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2.Jana skočila do dálky 1m a 73 cm.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 Převeď  na centimetry.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3943925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</a:lstStyle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3.Guma je široká 2 cm.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Uveď šířku gumy v milimetrech.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5195" y="5307363"/>
            <a:ext cx="3887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Alena je vysoká 13 dm.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Uveď její výšku v centimetrech.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7" name="Picture 3" descr="D:\_temp\Dočasné soubory Internetu\Content.IE5\8RYV3QQX\MP900341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27" y="980727"/>
            <a:ext cx="1439094" cy="131607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_temp\Dočasné soubory Internetu\Content.IE5\4SFYHS1N\MC9002858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865095"/>
            <a:ext cx="1362456" cy="18416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D:\_temp\Dočasné soubory Internetu\Content.IE5\H7KK7RPU\MC9004325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95" y="3563199"/>
            <a:ext cx="1507515" cy="12516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:\_temp\Dočasné soubory Internetu\Content.IE5\87NKIEXF\MP9002628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472" y="4845714"/>
            <a:ext cx="1096888" cy="15696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0114692" y="1119607"/>
            <a:ext cx="10872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16 dm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2081948" y="260123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173 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256784" y="4128591"/>
            <a:ext cx="1299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 mm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-2128594" y="5445863"/>
            <a:ext cx="1054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130 cm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15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604 -0.00741 L -0.30312 -0.007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32 -0.00069 L 0.36094 0.0104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72" y="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81481E-6 L -0.51163 -0.0134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90" y="-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33333E-6 L 0.4151 -0.0057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747" y="-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836712"/>
            <a:ext cx="7024744" cy="1954640"/>
          </a:xfrm>
        </p:spPr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Úkol:</a:t>
            </a:r>
            <a:b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Zjisti, jak daleko skočíš do dálky. </a:t>
            </a:r>
            <a:b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Zapiš údaj do tabulky. Potom si zjisti délky skoku dalších dvou kamarádů ve třídě.</a:t>
            </a:r>
            <a:b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Údaje uváděj v centimetrech.</a:t>
            </a:r>
            <a:b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Nakonec sestav výsledné pořadí vašich výkonů.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465833227"/>
              </p:ext>
            </p:extLst>
          </p:nvPr>
        </p:nvGraphicFramePr>
        <p:xfrm>
          <a:off x="899592" y="3212976"/>
          <a:ext cx="7056783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2261"/>
                <a:gridCol w="2352261"/>
                <a:gridCol w="2352261"/>
              </a:tblGrid>
              <a:tr h="66607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výkon v cm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pořadí</a:t>
                      </a:r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5540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80728"/>
            <a:ext cx="7024744" cy="1143000"/>
          </a:xfrm>
        </p:spPr>
        <p:txBody>
          <a:bodyPr>
            <a:norm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632964" cy="3508977"/>
          </a:xfrm>
        </p:spPr>
        <p:txBody>
          <a:bodyPr>
            <a:normAutofit/>
          </a:bodyPr>
          <a:lstStyle/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Obrázky stolu, skokana, gumy a dívky použity z office.microsoft.com.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Citace 2.9.2011</a:t>
            </a:r>
          </a:p>
          <a:p>
            <a:pPr marL="68580" indent="0"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1526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178</TotalTime>
  <Words>173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Název školy: ZŠ Varnsdorf, Edisonova 2821, okres Děčín, příspěvková organizace Matematika a její aplikace, Matematika, Geometrie v rovině a v prostoru, Jednotky délky Autor: Mgr. Marika Podroužková Název materiálu: VY_42_INOVACE_34/I.SADA</vt:lpstr>
      <vt:lpstr>Jednotky délky</vt:lpstr>
      <vt:lpstr>Převody jednotek</vt:lpstr>
      <vt:lpstr>Převáděj jednotky</vt:lpstr>
      <vt:lpstr>Snímek 5</vt:lpstr>
      <vt:lpstr>Úkol: Zjisti, jak daleko skočíš do dálky.  Zapiš údaj do tabulky. Potom si zjisti délky skoku dalších dvou kamarádů ve třídě. Údaje uváděj v centimetrech. Nakonec sestav výsledné pořadí vašich výkonů.</vt:lpstr>
      <vt:lpstr>Použité zdroje</vt:lpstr>
    </vt:vector>
  </TitlesOfParts>
  <Company>WebActive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marika</dc:creator>
  <cp:lastModifiedBy>Rumcajs</cp:lastModifiedBy>
  <cp:revision>29</cp:revision>
  <dcterms:created xsi:type="dcterms:W3CDTF">2011-11-12T09:08:15Z</dcterms:created>
  <dcterms:modified xsi:type="dcterms:W3CDTF">2012-01-04T19:47:01Z</dcterms:modified>
</cp:coreProperties>
</file>