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7" r:id="rId4"/>
    <p:sldId id="258" r:id="rId5"/>
    <p:sldId id="259" r:id="rId6"/>
    <p:sldId id="260" r:id="rId7"/>
    <p:sldId id="26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Zaoblený obdélník 5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A3908AA-6A74-46F7-A599-E7291AB62A26}" type="datetimeFigureOut">
              <a:rPr lang="cs-CZ"/>
              <a:pPr>
                <a:defRPr/>
              </a:pPr>
              <a:t>2.11.2011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73E18C2-6ED7-4CFC-AE85-F271F84F17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326DD-048C-467C-8209-E892A44C15B9}" type="datetimeFigureOut">
              <a:rPr lang="cs-CZ"/>
              <a:pPr>
                <a:defRPr/>
              </a:pPr>
              <a:t>2.11.2011</a:t>
            </a:fld>
            <a:endParaRPr lang="cs-CZ" dirty="0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42B72-D605-49A1-ABC4-BCEF4716C2B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Zaoblený obdélník 4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8682CD-7BC4-4DCF-9CF9-02E0DD710A6C}" type="datetimeFigureOut">
              <a:rPr lang="cs-CZ"/>
              <a:pPr>
                <a:defRPr/>
              </a:pPr>
              <a:t>2.11.2011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BAD77A-0C9E-475A-A124-EDD8C1C48AB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F9A64-8DB8-40A6-BA3A-B462A73F8808}" type="datetimeFigureOut">
              <a:rPr lang="cs-CZ"/>
              <a:pPr>
                <a:defRPr/>
              </a:pPr>
              <a:t>2.11.2011</a:t>
            </a:fld>
            <a:endParaRPr lang="cs-CZ" dirty="0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D211F-3335-431A-95C8-4E38E78052A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81E74-A6C8-4E80-9002-EF202E3B93D6}" type="datetimeFigureOut">
              <a:rPr lang="cs-CZ"/>
              <a:pPr>
                <a:defRPr/>
              </a:pPr>
              <a:t>2.11.2011</a:t>
            </a:fld>
            <a:endParaRPr lang="cs-CZ" dirty="0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4D1DF3-51B4-43A1-BFFA-EA943FDB90B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74543-FFAC-4498-9867-421CE95A89ED}" type="datetimeFigureOut">
              <a:rPr lang="cs-CZ"/>
              <a:pPr>
                <a:defRPr/>
              </a:pPr>
              <a:t>2.11.2011</a:t>
            </a:fld>
            <a:endParaRPr lang="cs-CZ" dirty="0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855C4-8410-4D1C-90D6-AB5915779A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FBA814D-50B7-4C92-BD5B-A520BFF0CACD}" type="datetimeFigureOut">
              <a:rPr lang="cs-CZ"/>
              <a:pPr>
                <a:defRPr/>
              </a:pPr>
              <a:t>2.11.2011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DB29E4C-BC7B-48D1-AB95-8B8DDA02C4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759D1-7939-475C-B132-19D28CC409D1}" type="datetimeFigureOut">
              <a:rPr lang="cs-CZ"/>
              <a:pPr>
                <a:defRPr/>
              </a:pPr>
              <a:t>2.11.2011</a:t>
            </a:fld>
            <a:endParaRPr lang="cs-CZ" dirty="0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C0EFC-B5C0-4943-A1F4-ACE45940FC1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E85B30-1229-479C-88E7-0AE4B4413A0E}" type="datetimeFigureOut">
              <a:rPr lang="cs-CZ"/>
              <a:pPr>
                <a:defRPr/>
              </a:pPr>
              <a:t>2.11.2011</a:t>
            </a:fld>
            <a:endParaRPr lang="cs-CZ" dirty="0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3BF74F4-2361-4342-B15B-BFE3EB23CE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F4D14-3CC0-49C5-A439-1935432BCEB8}" type="datetimeFigureOut">
              <a:rPr lang="cs-CZ"/>
              <a:pPr>
                <a:defRPr/>
              </a:pPr>
              <a:t>2.11.2011</a:t>
            </a:fld>
            <a:endParaRPr lang="cs-CZ" dirty="0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766B9-B402-4CB6-8F36-2BD6A1DBFB0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8FAB2-4967-4D3F-B126-9880CFBBE4F9}" type="datetimeFigureOut">
              <a:rPr lang="cs-CZ"/>
              <a:pPr>
                <a:defRPr/>
              </a:pPr>
              <a:t>2.11.2011</a:t>
            </a:fld>
            <a:endParaRPr lang="cs-CZ" dirty="0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BDFF7-A731-4DC6-8B42-8D4C9F9523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477A3F8B-2B9E-494A-A761-2BD21EB29D89}" type="datetimeFigureOut">
              <a:rPr lang="cs-CZ"/>
              <a:pPr>
                <a:defRPr/>
              </a:pPr>
              <a:t>2.11.2011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F7B6BDC7-F903-4B2F-BF1D-DF89B9BD524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1" r:id="rId2"/>
    <p:sldLayoutId id="2147483729" r:id="rId3"/>
    <p:sldLayoutId id="2147483722" r:id="rId4"/>
    <p:sldLayoutId id="2147483723" r:id="rId5"/>
    <p:sldLayoutId id="2147483724" r:id="rId6"/>
    <p:sldLayoutId id="2147483730" r:id="rId7"/>
    <p:sldLayoutId id="2147483725" r:id="rId8"/>
    <p:sldLayoutId id="2147483731" r:id="rId9"/>
    <p:sldLayoutId id="2147483726" r:id="rId10"/>
    <p:sldLayoutId id="214748372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 </a:t>
            </a:r>
          </a:p>
          <a:p>
            <a:r>
              <a:rPr lang="cs-CZ" b="1" smtClean="0"/>
              <a:t>OP VK 1.4 69172480</a:t>
            </a:r>
            <a:endParaRPr lang="cs-CZ" smtClean="0"/>
          </a:p>
          <a:p>
            <a:r>
              <a:rPr lang="cs-CZ" b="1" smtClean="0"/>
              <a:t>Využívání ICT</a:t>
            </a:r>
            <a:r>
              <a:rPr lang="cs-CZ" smtClean="0"/>
              <a:t> </a:t>
            </a:r>
          </a:p>
          <a:p>
            <a:r>
              <a:rPr lang="cs-CZ" b="1" smtClean="0"/>
              <a:t>Sada č. 3 - Z - 8. ročník</a:t>
            </a:r>
            <a:r>
              <a:rPr lang="cs-CZ" smtClean="0"/>
              <a:t> </a:t>
            </a:r>
          </a:p>
          <a:p>
            <a:r>
              <a:rPr lang="cs-CZ" smtClean="0"/>
              <a:t>VY_32_INOVACE_08 – Karlovarský kraj- 1. část 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785794"/>
            <a:ext cx="7772400" cy="18288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Karlovarský kraj</a:t>
            </a:r>
            <a:endParaRPr lang="cs-CZ" sz="600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313" y="3375025"/>
            <a:ext cx="3584575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611188" y="6092825"/>
            <a:ext cx="66976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Zdroj: Školní atlas světa, Kartografie Praha, Praha 1998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214313"/>
            <a:ext cx="8183562" cy="1050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Povrch: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28625" y="1428750"/>
            <a:ext cx="8183563" cy="4187825"/>
          </a:xfrm>
        </p:spPr>
        <p:txBody>
          <a:bodyPr/>
          <a:lstStyle/>
          <a:p>
            <a:pPr eaLnBrk="1" hangingPunct="1"/>
            <a:r>
              <a:rPr lang="cs-CZ" smtClean="0"/>
              <a:t>Krušné Hory,Slavkovský Les,Smrčiny,Doupovské Hory,Sokolovská a Chebská pánev</a:t>
            </a:r>
          </a:p>
          <a:p>
            <a:pPr eaLnBrk="1" hangingPunct="1"/>
            <a:endParaRPr lang="cs-CZ" smtClean="0"/>
          </a:p>
        </p:txBody>
      </p:sp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88" y="3571875"/>
            <a:ext cx="378618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181600"/>
            <a:ext cx="252412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88" y="357188"/>
            <a:ext cx="8183562" cy="1050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Půdy: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500063" y="1714500"/>
            <a:ext cx="8183562" cy="4187825"/>
          </a:xfrm>
        </p:spPr>
        <p:txBody>
          <a:bodyPr/>
          <a:lstStyle/>
          <a:p>
            <a:pPr eaLnBrk="1" hangingPunct="1"/>
            <a:r>
              <a:rPr lang="cs-CZ" smtClean="0"/>
              <a:t>Málo úrodné,podzolové (hodně prší)</a:t>
            </a:r>
          </a:p>
          <a:p>
            <a:pPr eaLnBrk="1" hangingPunct="1"/>
            <a:r>
              <a:rPr lang="cs-CZ" smtClean="0"/>
              <a:t>Třetina jsou lesy</a:t>
            </a:r>
          </a:p>
          <a:p>
            <a:pPr eaLnBrk="1" hangingPunct="1"/>
            <a:r>
              <a:rPr lang="cs-CZ" smtClean="0"/>
              <a:t>Pastevectví</a:t>
            </a:r>
          </a:p>
          <a:p>
            <a:pPr eaLnBrk="1" hangingPunct="1"/>
            <a:r>
              <a:rPr lang="cs-CZ" smtClean="0"/>
              <a:t>Chebská a Sokolovská pánev</a:t>
            </a:r>
          </a:p>
          <a:p>
            <a:pPr eaLnBrk="1" hangingPunct="1"/>
            <a:endParaRPr lang="cs-CZ" smtClean="0"/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63" y="4857750"/>
            <a:ext cx="252412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428625"/>
            <a:ext cx="8183562" cy="1050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Vodstvo: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00063" y="1785938"/>
            <a:ext cx="8183562" cy="4500562"/>
          </a:xfrm>
        </p:spPr>
        <p:txBody>
          <a:bodyPr/>
          <a:lstStyle/>
          <a:p>
            <a:pPr eaLnBrk="1" hangingPunct="1"/>
            <a:r>
              <a:rPr lang="cs-CZ" smtClean="0"/>
              <a:t>Ohře a teplá</a:t>
            </a:r>
          </a:p>
          <a:p>
            <a:pPr eaLnBrk="1" hangingPunct="1"/>
            <a:endParaRPr lang="cs-CZ" smtClean="0"/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3" y="3733800"/>
            <a:ext cx="3681412" cy="275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19875" y="0"/>
            <a:ext cx="252412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327650"/>
          </a:xfrm>
        </p:spPr>
        <p:txBody>
          <a:bodyPr/>
          <a:lstStyle/>
          <a:p>
            <a:pPr eaLnBrk="1" hangingPunct="1"/>
            <a:r>
              <a:rPr lang="cs-CZ" smtClean="0"/>
              <a:t>Nerostné bohatství (povrchová těžba)</a:t>
            </a:r>
          </a:p>
          <a:p>
            <a:pPr eaLnBrk="1" hangingPunct="1"/>
            <a:r>
              <a:rPr lang="cs-CZ" smtClean="0"/>
              <a:t>Kaolín (porcelán)</a:t>
            </a:r>
          </a:p>
          <a:p>
            <a:pPr eaLnBrk="1" hangingPunct="1"/>
            <a:r>
              <a:rPr lang="cs-CZ" smtClean="0"/>
              <a:t>Těžba uranu</a:t>
            </a:r>
          </a:p>
          <a:p>
            <a:pPr eaLnBrk="1" hangingPunct="1"/>
            <a:r>
              <a:rPr lang="cs-CZ" smtClean="0"/>
              <a:t>Minerální léčivé prameny =&gt; lázeňství (Karlovy Vary,Mariánské lázně,Františkovy Lázně,Jáchymov….)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Obyvatelstvo odsun němců,mnoho národnostních menšin </a:t>
            </a:r>
          </a:p>
          <a:p>
            <a:pPr eaLnBrk="1" hangingPunct="1"/>
            <a:r>
              <a:rPr lang="cs-CZ" smtClean="0"/>
              <a:t>Průmysl:těžební,keramický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19875" y="5181600"/>
            <a:ext cx="252412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pPr eaLnBrk="1" hangingPunct="1"/>
            <a:r>
              <a:rPr lang="cs-CZ" smtClean="0"/>
              <a:t>Použité fotografie z Karlovarského kraje vytvořené autorem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148</TotalTime>
  <Words>79</Words>
  <Application>Microsoft Office PowerPoint</Application>
  <PresentationFormat>Předvádění na obrazovce (4:3)</PresentationFormat>
  <Paragraphs>24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Arial</vt:lpstr>
      <vt:lpstr>Verdana</vt:lpstr>
      <vt:lpstr>Wingdings 2</vt:lpstr>
      <vt:lpstr>Calibri</vt:lpstr>
      <vt:lpstr>Aspekt</vt:lpstr>
      <vt:lpstr>Snímek 1</vt:lpstr>
      <vt:lpstr>Karlovarský kraj</vt:lpstr>
      <vt:lpstr>Povrch:</vt:lpstr>
      <vt:lpstr>Půdy:</vt:lpstr>
      <vt:lpstr>Vodstvo:</vt:lpstr>
      <vt:lpstr>Snímek 6</vt:lpstr>
      <vt:lpstr>Snímek 7</vt:lpstr>
    </vt:vector>
  </TitlesOfParts>
  <Company>Pažout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Karlovarský kraj</dc:title>
  <dc:creator>Jiří Horák</dc:creator>
  <cp:lastModifiedBy>prisma</cp:lastModifiedBy>
  <cp:revision>18</cp:revision>
  <dcterms:created xsi:type="dcterms:W3CDTF">2010-10-10T16:14:05Z</dcterms:created>
  <dcterms:modified xsi:type="dcterms:W3CDTF">2011-11-02T21:26:29Z</dcterms:modified>
</cp:coreProperties>
</file>