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61" r:id="rId5"/>
    <p:sldId id="260" r:id="rId6"/>
    <p:sldId id="265" r:id="rId7"/>
    <p:sldId id="257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31647A-3A58-4410-BFC8-279C71166A81}" type="presOf" srcId="{100B6B2E-82E6-4C11-B19B-F2DB3A0EA64F}" destId="{645AA564-2E9E-4954-AD87-AE01782CEC59}" srcOrd="0" destOrd="0" presId="urn:microsoft.com/office/officeart/2005/8/layout/target3"/>
    <dgm:cxn modelId="{28DDD981-D096-43C2-9E75-2999C8D0D144}" type="presOf" srcId="{914700B9-77B5-440A-A438-DE98B6D4894D}" destId="{E73F1C26-6DCD-4001-88B9-355E01E2BCE7}" srcOrd="0" destOrd="0" presId="urn:microsoft.com/office/officeart/2005/8/layout/target3"/>
    <dgm:cxn modelId="{C4CC2DD6-08E1-4A6F-B228-4BA24A8A6471}" type="presOf" srcId="{1D8420EA-BFA0-403B-80F5-647FA396CC45}" destId="{F7B3C0B7-F0F7-4F49-B02C-3630F8C5FAE5}" srcOrd="0" destOrd="0" presId="urn:microsoft.com/office/officeart/2005/8/layout/target3"/>
    <dgm:cxn modelId="{52BA59A2-12CE-4B0A-A9BD-4840DB3B1EF7}" type="presOf" srcId="{130831A4-0540-4EC5-8F5A-93030E89D2D9}" destId="{8E23E229-92FC-49D1-B5FE-0303176B8A4E}" srcOrd="1" destOrd="0" presId="urn:microsoft.com/office/officeart/2005/8/layout/target3"/>
    <dgm:cxn modelId="{D69B8AE9-19A9-4771-B6DE-82CC717BF0F3}" type="presOf" srcId="{914700B9-77B5-440A-A438-DE98B6D4894D}" destId="{BD9AF279-D483-48F2-BBBD-45F8E8923512}" srcOrd="1" destOrd="0" presId="urn:microsoft.com/office/officeart/2005/8/layout/target3"/>
    <dgm:cxn modelId="{85AB5560-908B-4038-8D6D-9DAEE759673F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2B60DFA5-F83A-4968-8365-4E8480172A29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22020F26-89A9-4528-AB5C-7F4299A82D83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6818CB7-96EA-43EA-A21E-638FC60EC310}" type="presOf" srcId="{130831A4-0540-4EC5-8F5A-93030E89D2D9}" destId="{F69CC921-512E-49F4-824C-A648EC5F27A5}" srcOrd="0" destOrd="0" presId="urn:microsoft.com/office/officeart/2005/8/layout/target3"/>
    <dgm:cxn modelId="{44F91A3F-3C2C-41FA-AB7F-61AB85ACE45A}" type="presParOf" srcId="{FE47432B-CA46-450C-8D8F-66C300A95B52}" destId="{B522209E-30D0-49D6-A340-2D383A11C668}" srcOrd="0" destOrd="0" presId="urn:microsoft.com/office/officeart/2005/8/layout/target3"/>
    <dgm:cxn modelId="{9B43EEFC-7196-4CBE-9A56-69021F26FDC5}" type="presParOf" srcId="{FE47432B-CA46-450C-8D8F-66C300A95B52}" destId="{ED5A8377-51D5-4DC5-B0E7-680166966720}" srcOrd="1" destOrd="0" presId="urn:microsoft.com/office/officeart/2005/8/layout/target3"/>
    <dgm:cxn modelId="{0C98C5FC-E23C-43D1-A8A3-93683E562E12}" type="presParOf" srcId="{FE47432B-CA46-450C-8D8F-66C300A95B52}" destId="{F69CC921-512E-49F4-824C-A648EC5F27A5}" srcOrd="2" destOrd="0" presId="urn:microsoft.com/office/officeart/2005/8/layout/target3"/>
    <dgm:cxn modelId="{F8C03178-71E6-4564-A562-E7F15D8B6C85}" type="presParOf" srcId="{FE47432B-CA46-450C-8D8F-66C300A95B52}" destId="{61C9CE18-EDA6-4EDF-BA1C-09779D38FBBF}" srcOrd="3" destOrd="0" presId="urn:microsoft.com/office/officeart/2005/8/layout/target3"/>
    <dgm:cxn modelId="{3C56C915-E467-4D89-A331-4AD9F96385D3}" type="presParOf" srcId="{FE47432B-CA46-450C-8D8F-66C300A95B52}" destId="{D60DEAAB-7AFE-435A-ACF6-18851E4B0426}" srcOrd="4" destOrd="0" presId="urn:microsoft.com/office/officeart/2005/8/layout/target3"/>
    <dgm:cxn modelId="{3AFECAC0-81E4-4F96-8ADE-F9024B4F0F94}" type="presParOf" srcId="{FE47432B-CA46-450C-8D8F-66C300A95B52}" destId="{F7B3C0B7-F0F7-4F49-B02C-3630F8C5FAE5}" srcOrd="5" destOrd="0" presId="urn:microsoft.com/office/officeart/2005/8/layout/target3"/>
    <dgm:cxn modelId="{DA1398C0-8DE3-4C9F-9F2A-8D1F00197BE5}" type="presParOf" srcId="{FE47432B-CA46-450C-8D8F-66C300A95B52}" destId="{C9DA9446-E2D3-4F6A-8960-3CADFBF870B8}" srcOrd="6" destOrd="0" presId="urn:microsoft.com/office/officeart/2005/8/layout/target3"/>
    <dgm:cxn modelId="{DA8ECFBA-5861-4A56-8A46-F2655ED24D82}" type="presParOf" srcId="{FE47432B-CA46-450C-8D8F-66C300A95B52}" destId="{9726EC6F-D322-4CD3-B489-1BE3DF7CE70B}" srcOrd="7" destOrd="0" presId="urn:microsoft.com/office/officeart/2005/8/layout/target3"/>
    <dgm:cxn modelId="{7064B509-A807-42D5-B575-46809F3FAD0B}" type="presParOf" srcId="{FE47432B-CA46-450C-8D8F-66C300A95B52}" destId="{645AA564-2E9E-4954-AD87-AE01782CEC59}" srcOrd="8" destOrd="0" presId="urn:microsoft.com/office/officeart/2005/8/layout/target3"/>
    <dgm:cxn modelId="{B9284CC2-CF23-4AE3-8AF2-FA483D7D012F}" type="presParOf" srcId="{FE47432B-CA46-450C-8D8F-66C300A95B52}" destId="{8538CAC4-6A86-42B8-B5AF-2FF155DB9D02}" srcOrd="9" destOrd="0" presId="urn:microsoft.com/office/officeart/2005/8/layout/target3"/>
    <dgm:cxn modelId="{FFD8B4DA-93F3-4935-BDAE-695D34880695}" type="presParOf" srcId="{FE47432B-CA46-450C-8D8F-66C300A95B52}" destId="{26FD6024-A07F-46D0-8BC0-B5E595C5673D}" srcOrd="10" destOrd="0" presId="urn:microsoft.com/office/officeart/2005/8/layout/target3"/>
    <dgm:cxn modelId="{BA0496C1-FBD6-4EA6-9A62-00D11518322C}" type="presParOf" srcId="{FE47432B-CA46-450C-8D8F-66C300A95B52}" destId="{E73F1C26-6DCD-4001-88B9-355E01E2BCE7}" srcOrd="11" destOrd="0" presId="urn:microsoft.com/office/officeart/2005/8/layout/target3"/>
    <dgm:cxn modelId="{2206E4EB-AC01-4EF6-8EDF-A85FA70A6073}" type="presParOf" srcId="{FE47432B-CA46-450C-8D8F-66C300A95B52}" destId="{8E23E229-92FC-49D1-B5FE-0303176B8A4E}" srcOrd="12" destOrd="0" presId="urn:microsoft.com/office/officeart/2005/8/layout/target3"/>
    <dgm:cxn modelId="{D280A70A-3678-4DAB-BFD8-B0B622C673F0}" type="presParOf" srcId="{FE47432B-CA46-450C-8D8F-66C300A95B52}" destId="{8467D0EB-87A2-4285-8ACA-0398EFBF29BC}" srcOrd="13" destOrd="0" presId="urn:microsoft.com/office/officeart/2005/8/layout/target3"/>
    <dgm:cxn modelId="{F3C66037-6CBD-47A1-B05E-40ED35CDA033}" type="presParOf" srcId="{FE47432B-CA46-450C-8D8F-66C300A95B52}" destId="{DBA8199F-D892-4A8E-A352-2B7844050E09}" srcOrd="14" destOrd="0" presId="urn:microsoft.com/office/officeart/2005/8/layout/target3"/>
    <dgm:cxn modelId="{42A07817-38E4-4829-91B4-B088B0AAB6C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36EA62F-82B4-4E5A-8E16-C9E4ED0FE7A1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AF29B7-0719-4767-B1CD-02CD458C0E8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0900971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latin typeface="+mn-lt"/>
                          <a:cs typeface="Calibri" pitchFamily="34" charset="0"/>
                        </a:rPr>
                        <a:t>NÁZEV</a:t>
                      </a:r>
                      <a:r>
                        <a:rPr lang="cs-CZ" sz="1200" b="0" baseline="0" dirty="0" smtClean="0">
                          <a:latin typeface="+mn-lt"/>
                          <a:cs typeface="Calibri" pitchFamily="34" charset="0"/>
                        </a:rPr>
                        <a:t> A ČÍSLO MATERIÁLU:</a:t>
                      </a:r>
                      <a:endParaRPr lang="cs-CZ" sz="1200" b="0" dirty="0">
                        <a:latin typeface="+mn-lt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+mn-lt"/>
                          <a:cs typeface="Calibri" pitchFamily="34" charset="0"/>
                        </a:rPr>
                        <a:t>VYTVOŘENO:</a:t>
                      </a:r>
                      <a:endParaRPr lang="cs-CZ" sz="1200" dirty="0">
                        <a:latin typeface="+mn-lt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+mn-lt"/>
                          <a:cs typeface="Calibri" pitchFamily="34" charset="0"/>
                        </a:rPr>
                        <a:t>AUTOR:</a:t>
                      </a:r>
                      <a:endParaRPr lang="cs-CZ" sz="1200" dirty="0">
                        <a:latin typeface="+mn-lt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+mn-lt"/>
                          <a:cs typeface="Calibri" pitchFamily="34" charset="0"/>
                        </a:rPr>
                        <a:t>VZDĚLÁVACÍ</a:t>
                      </a:r>
                      <a:r>
                        <a:rPr lang="cs-CZ" sz="1200" baseline="0" dirty="0" smtClean="0">
                          <a:latin typeface="+mn-lt"/>
                          <a:cs typeface="Calibri" pitchFamily="34" charset="0"/>
                        </a:rPr>
                        <a:t> OBLAST:</a:t>
                      </a:r>
                      <a:endParaRPr lang="cs-CZ" sz="1200" dirty="0" smtClean="0">
                        <a:latin typeface="+mn-lt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+mn-lt"/>
                          <a:cs typeface="Calibri" pitchFamily="34" charset="0"/>
                        </a:rPr>
                        <a:t>VZDĚLÁVACÍ</a:t>
                      </a:r>
                      <a:r>
                        <a:rPr lang="cs-CZ" sz="1200" baseline="0" dirty="0" smtClean="0">
                          <a:latin typeface="+mn-lt"/>
                          <a:cs typeface="Calibri" pitchFamily="34" charset="0"/>
                        </a:rPr>
                        <a:t> OBOR:</a:t>
                      </a:r>
                      <a:endParaRPr lang="cs-CZ" sz="1200" dirty="0" smtClean="0">
                        <a:latin typeface="+mn-lt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+mn-lt"/>
                          <a:cs typeface="Calibri" pitchFamily="34" charset="0"/>
                        </a:rPr>
                        <a:t>SADA:</a:t>
                      </a:r>
                      <a:endParaRPr lang="cs-CZ" sz="1200" dirty="0">
                        <a:latin typeface="+mn-lt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+mn-lt"/>
                          <a:cs typeface="Calibri" pitchFamily="34" charset="0"/>
                        </a:rPr>
                        <a:t>NÁZEV VZDĚLÁVACÍHO MATERIÁLU:</a:t>
                      </a:r>
                      <a:endParaRPr lang="cs-CZ" sz="1200" dirty="0">
                        <a:latin typeface="+mn-lt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Colours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157192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4405486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ROČNÍK</a:t>
                      </a:r>
                      <a:r>
                        <a:rPr lang="cs-CZ" sz="1200" baseline="0" dirty="0" smtClean="0"/>
                        <a:t>:</a:t>
                      </a:r>
                      <a:endParaRPr lang="cs-CZ" sz="1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DRUH UČEBNÍHO MATERIÁLU:</a:t>
                      </a:r>
                      <a:endParaRPr lang="cs-CZ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STUPEŇ</a:t>
                      </a:r>
                      <a:r>
                        <a:rPr lang="cs-CZ" sz="1200" b="1" baseline="0" dirty="0" smtClean="0"/>
                        <a:t> A TYP VZDĚLÁVÁNÍ:</a:t>
                      </a:r>
                      <a:endParaRPr lang="cs-CZ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POMŮCKY:</a:t>
                      </a:r>
                      <a:endParaRPr lang="cs-CZ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CÍL – INOVACE:</a:t>
                      </a:r>
                      <a:endParaRPr lang="cs-CZ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METODICKÉ POKYNY:</a:t>
                      </a:r>
                      <a:endParaRPr lang="cs-CZ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za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naučit žáky poznávat a určovat základní barvy. Slouží k výuce nové slovní zásoby.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si procvičí barvy a seznámí se s novými anglickými slovíčky.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Naučí se je správně psát a vyslovovat.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7100" dirty="0" smtClean="0">
                <a:solidFill>
                  <a:srgbClr val="0070C0"/>
                </a:solidFill>
              </a:rPr>
              <a:t>COLOURS I.</a:t>
            </a:r>
            <a:endParaRPr lang="cs-CZ" sz="7100" dirty="0">
              <a:solidFill>
                <a:srgbClr val="0070C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70C0"/>
                </a:solidFill>
              </a:rPr>
              <a:t>AJ</a:t>
            </a:r>
            <a:endParaRPr lang="cs-CZ" sz="8000" dirty="0">
              <a:solidFill>
                <a:srgbClr val="0070C0"/>
              </a:solidFill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rgbClr val="0070C0"/>
                </a:solidFill>
              </a:rPr>
              <a:t>Přiřaď správně barvy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428596" y="1428736"/>
            <a:ext cx="914400" cy="914400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6357950" y="3143248"/>
            <a:ext cx="914400" cy="914400"/>
          </a:xfrm>
          <a:prstGeom prst="cloud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6357950" y="5000636"/>
            <a:ext cx="914400" cy="914400"/>
          </a:xfrm>
          <a:prstGeom prst="cloud">
            <a:avLst/>
          </a:prstGeom>
          <a:solidFill>
            <a:srgbClr val="00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6286512" y="1357298"/>
            <a:ext cx="914400" cy="914400"/>
          </a:xfrm>
          <a:prstGeom prst="cloud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3286116" y="5072074"/>
            <a:ext cx="914400" cy="914400"/>
          </a:xfrm>
          <a:prstGeom prst="cloud">
            <a:avLst/>
          </a:prstGeom>
          <a:solidFill>
            <a:schemeClr val="bg1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3214678" y="3143248"/>
            <a:ext cx="914400" cy="914400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3286116" y="1357298"/>
            <a:ext cx="914400" cy="914400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357158" y="5072074"/>
            <a:ext cx="914400" cy="914400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285720" y="3286124"/>
            <a:ext cx="914400" cy="914400"/>
          </a:xfrm>
          <a:prstGeom prst="cloud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1071538" y="3429000"/>
            <a:ext cx="1857388" cy="70008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yellow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1000100" y="1571612"/>
            <a:ext cx="1857388" cy="70008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red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929454" y="1428736"/>
            <a:ext cx="2000264" cy="70008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brown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071934" y="3214686"/>
            <a:ext cx="1785950" cy="70008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black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000496" y="5214950"/>
            <a:ext cx="1857388" cy="70008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white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4000496" y="1428736"/>
            <a:ext cx="1928826" cy="70008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purple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1071538" y="5286388"/>
            <a:ext cx="1857388" cy="70008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blue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072330" y="3214686"/>
            <a:ext cx="1785950" cy="70008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pink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072330" y="5143512"/>
            <a:ext cx="1785950" cy="70008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green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4000496" y="5214950"/>
            <a:ext cx="1857388" cy="70008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1071538" y="5286388"/>
            <a:ext cx="1857388" cy="70008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1071538" y="3429000"/>
            <a:ext cx="1928826" cy="70008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000100" y="1571612"/>
            <a:ext cx="1857388" cy="70008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4000496" y="1428736"/>
            <a:ext cx="1928826" cy="70008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4143372" y="3214686"/>
            <a:ext cx="1785950" cy="70008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7072330" y="3214686"/>
            <a:ext cx="1785950" cy="70008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Elipsa 31"/>
          <p:cNvSpPr/>
          <p:nvPr/>
        </p:nvSpPr>
        <p:spPr>
          <a:xfrm>
            <a:off x="7072330" y="5143512"/>
            <a:ext cx="1785950" cy="70008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6929454" y="1428736"/>
            <a:ext cx="2000264" cy="70008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dirty="0" smtClean="0">
                <a:solidFill>
                  <a:srgbClr val="0070C0"/>
                </a:solidFill>
              </a:rPr>
              <a:t>Přiřaď správně 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357158" y="1500174"/>
            <a:ext cx="1128714" cy="985838"/>
          </a:xfrm>
          <a:prstGeom prst="cloud">
            <a:avLst/>
          </a:prstGeom>
          <a:solidFill>
            <a:srgbClr val="FF4A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214282" y="3286124"/>
            <a:ext cx="1200152" cy="1057276"/>
          </a:xfrm>
          <a:prstGeom prst="cloud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4643438" y="3214686"/>
            <a:ext cx="1200152" cy="1057276"/>
          </a:xfrm>
          <a:prstGeom prst="cloud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4857752" y="5072074"/>
            <a:ext cx="1200152" cy="985838"/>
          </a:xfrm>
          <a:prstGeom prst="cloud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4714876" y="1357298"/>
            <a:ext cx="1271590" cy="1057276"/>
          </a:xfrm>
          <a:prstGeom prst="cloud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285720" y="5072074"/>
            <a:ext cx="1200152" cy="1057276"/>
          </a:xfrm>
          <a:prstGeom prst="cloud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5715008" y="3286124"/>
            <a:ext cx="2857520" cy="9144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ark blue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929322" y="5072074"/>
            <a:ext cx="2714676" cy="9144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light blue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214414" y="1643050"/>
            <a:ext cx="2714644" cy="9144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orange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285852" y="3500438"/>
            <a:ext cx="2714644" cy="9144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grey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357290" y="5072074"/>
            <a:ext cx="2714644" cy="914400"/>
          </a:xfrm>
          <a:prstGeom prst="ellipse">
            <a:avLst/>
          </a:prstGeom>
          <a:solidFill>
            <a:schemeClr val="bg1">
              <a:lumMod val="95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ark green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643570" y="1500174"/>
            <a:ext cx="2857552" cy="9144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l</a:t>
            </a:r>
            <a:r>
              <a:rPr lang="cs-CZ" sz="2400" b="1" dirty="0" smtClean="0">
                <a:solidFill>
                  <a:schemeClr val="tx1"/>
                </a:solidFill>
              </a:rPr>
              <a:t>ight  green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643570" y="1500174"/>
            <a:ext cx="285752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5857884" y="5072074"/>
            <a:ext cx="2786082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5715008" y="3286124"/>
            <a:ext cx="285752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1357290" y="5072074"/>
            <a:ext cx="2786082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1214414" y="3500438"/>
            <a:ext cx="2786082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1214414" y="1643050"/>
            <a:ext cx="2786082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357166"/>
            <a:ext cx="8693308" cy="78581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Spoj obrázek se správnou barvou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.</a:t>
            </a:r>
            <a:endParaRPr lang="cs-CZ" dirty="0"/>
          </a:p>
        </p:txBody>
      </p:sp>
      <p:pic>
        <p:nvPicPr>
          <p:cNvPr id="1026" name="Picture 2" descr="C:\Users\Aja\AppData\Local\Microsoft\Windows\Temporary Internet Files\Content.IE5\105ORQWU\MC9002321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928934"/>
            <a:ext cx="1508540" cy="1981975"/>
          </a:xfrm>
          <a:prstGeom prst="rect">
            <a:avLst/>
          </a:prstGeom>
          <a:noFill/>
        </p:spPr>
      </p:pic>
      <p:pic>
        <p:nvPicPr>
          <p:cNvPr id="1030" name="Picture 6" descr="C:\Users\Aja\AppData\Local\Microsoft\Windows\Temporary Internet Files\Content.IE5\NKHCPSU3\MC9003986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000504"/>
            <a:ext cx="1570732" cy="2087564"/>
          </a:xfrm>
          <a:prstGeom prst="rect">
            <a:avLst/>
          </a:prstGeom>
          <a:noFill/>
        </p:spPr>
      </p:pic>
      <p:pic>
        <p:nvPicPr>
          <p:cNvPr id="1031" name="Picture 7" descr="C:\Users\Aja\AppData\Local\Microsoft\Windows\Temporary Internet Files\Content.IE5\S7YR0DND\MC9000840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43174" y="1142984"/>
            <a:ext cx="2000264" cy="1987351"/>
          </a:xfrm>
          <a:prstGeom prst="rect">
            <a:avLst/>
          </a:prstGeom>
          <a:noFill/>
        </p:spPr>
      </p:pic>
      <p:pic>
        <p:nvPicPr>
          <p:cNvPr id="1032" name="Picture 8" descr="C:\Users\Aja\AppData\Local\Microsoft\Windows\Temporary Internet Files\Content.IE5\4QJ46L3Y\MC900441720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4942" y="5000636"/>
            <a:ext cx="1497018" cy="1497018"/>
          </a:xfrm>
          <a:prstGeom prst="rect">
            <a:avLst/>
          </a:prstGeom>
          <a:noFill/>
        </p:spPr>
      </p:pic>
      <p:pic>
        <p:nvPicPr>
          <p:cNvPr id="1033" name="Picture 9" descr="C:\Users\Aja\AppData\Local\Microsoft\Windows\Temporary Internet Files\Content.IE5\NKHCPSU3\MC90023218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3108" y="3286124"/>
            <a:ext cx="1874837" cy="1782763"/>
          </a:xfrm>
          <a:prstGeom prst="rect">
            <a:avLst/>
          </a:prstGeom>
          <a:noFill/>
        </p:spPr>
      </p:pic>
      <p:pic>
        <p:nvPicPr>
          <p:cNvPr id="1034" name="Picture 10" descr="C:\Users\Aja\AppData\Local\Microsoft\Windows\Temporary Internet Files\Content.IE5\S7YR0DND\MC900436899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7158" y="1357298"/>
            <a:ext cx="1751011" cy="1751011"/>
          </a:xfrm>
          <a:prstGeom prst="rect">
            <a:avLst/>
          </a:prstGeom>
          <a:noFill/>
        </p:spPr>
      </p:pic>
      <p:pic>
        <p:nvPicPr>
          <p:cNvPr id="1035" name="Picture 11" descr="C:\Users\Aja\AppData\Local\Microsoft\Windows\Temporary Internet Files\Content.IE5\WRP8OLAL\MC90005320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428992" y="5143512"/>
            <a:ext cx="1777766" cy="1236639"/>
          </a:xfrm>
          <a:prstGeom prst="rect">
            <a:avLst/>
          </a:prstGeom>
          <a:noFill/>
        </p:spPr>
      </p:pic>
      <p:pic>
        <p:nvPicPr>
          <p:cNvPr id="1038" name="Picture 14" descr="C:\Users\Aja\AppData\Local\Microsoft\Windows\Temporary Internet Files\Content.IE5\WRP8OLAL\MC90011235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857752" y="1357298"/>
            <a:ext cx="1214446" cy="1285115"/>
          </a:xfrm>
          <a:prstGeom prst="rect">
            <a:avLst/>
          </a:prstGeom>
          <a:noFill/>
        </p:spPr>
      </p:pic>
      <p:sp>
        <p:nvSpPr>
          <p:cNvPr id="17" name="Šipka doprava 16"/>
          <p:cNvSpPr/>
          <p:nvPr/>
        </p:nvSpPr>
        <p:spPr>
          <a:xfrm flipH="1">
            <a:off x="6929454" y="1000108"/>
            <a:ext cx="2000232" cy="785818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black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 flipH="1">
            <a:off x="6929454" y="142852"/>
            <a:ext cx="2000232" cy="785818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green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 flipH="1">
            <a:off x="6929454" y="1857364"/>
            <a:ext cx="2000232" cy="785818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white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 flipH="1">
            <a:off x="6929454" y="2714620"/>
            <a:ext cx="2000232" cy="785818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brown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 flipH="1">
            <a:off x="6929454" y="3571876"/>
            <a:ext cx="2000232" cy="785818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yellow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 flipH="1">
            <a:off x="6929454" y="4429132"/>
            <a:ext cx="2000232" cy="785818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orange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Šipka doprava 22"/>
          <p:cNvSpPr/>
          <p:nvPr/>
        </p:nvSpPr>
        <p:spPr>
          <a:xfrm flipH="1">
            <a:off x="6929454" y="5286388"/>
            <a:ext cx="2000232" cy="785818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blue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flipH="1">
            <a:off x="6929454" y="6072182"/>
            <a:ext cx="2000232" cy="785818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red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788 0.02035 C -0.14115 0.00069 -0.16806 0.0074 -0.19497 0.00601 C -0.20521 0.00555 -0.21545 0.00462 -0.2257 0.00393 C -0.25278 0.00508 -0.279 0.00647 -0.30573 0.01017 C -0.31337 0.01272 -0.32309 0.01549 -0.33021 0.02035 C -0.33195 0.0215 -0.33316 0.02359 -0.3349 0.02451 C -0.33854 0.02659 -0.34219 0.02613 -0.34566 0.02867 C -0.35295 0.03399 -0.35747 0.04093 -0.36406 0.04718 C -0.37622 0.06938 -0.36771 0.05319 -0.37795 0.07377 C -0.379 0.07585 -0.38108 0.07978 -0.38108 0.07978 C -0.38264 0.0858 -0.38472 0.09274 -0.38716 0.09829 C -0.39375 0.11355 -0.39341 0.10522 -0.39341 0.11262 " pathEditMode="relative" ptsTypes="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181 0.01434 C -0.13663 -0.00185 -0.16806 -0.01572 -0.19497 -0.02659 C -0.20156 -0.02914 -0.20851 -0.0296 -0.21493 -0.03261 C -0.2165 -0.0333 -0.21788 -0.03399 -0.21945 -0.03469 C -0.24827 -0.03076 -0.22535 -0.03631 -0.24097 -0.02868 C -0.24306 -0.02775 -0.24514 -0.02752 -0.24722 -0.02659 C -0.25035 -0.02544 -0.25643 -0.02243 -0.25643 -0.02243 C -0.2599 -0.01896 -0.26389 -0.01619 -0.26719 -0.01226 C -0.27483 -0.00324 -0.27847 0.0044 -0.28716 0.01041 C -0.29462 0.02498 -0.2908 0.0192 -0.29792 0.02868 C -0.30052 0.03909 -0.3066 0.04579 -0.31025 0.05551 C -0.3191 0.07886 -0.32934 0.09991 -0.34097 0.12095 C -0.34393 0.13275 -0.34948 0.14385 -0.35486 0.15379 C -0.35643 0.16212 -0.35972 0.16767 -0.36111 0.17623 C -0.3632 0.18895 -0.36268 0.20352 -0.36719 0.21531 C -0.37066 0.22456 -0.36997 0.21855 -0.37483 0.22757 C -0.37934 0.23589 -0.38091 0.24561 -0.38559 0.25416 C -0.38733 0.26527 -0.39011 0.27359 -0.39497 0.28284 C -0.39722 0.29302 -0.39844 0.30366 -0.40104 0.3136 C -0.40295 0.32794 -0.40573 0.34228 -0.40712 0.35662 C -0.40868 0.3728 -0.40938 0.39015 -0.41337 0.40588 C -0.41684 0.43848 -0.41841 0.47179 -0.42257 0.50416 C -0.42344 0.52983 -0.42292 0.5488 -0.42726 0.57193 C -0.42778 0.58002 -0.42795 0.58835 -0.42865 0.59644 C -0.43038 0.61425 -0.43021 0.59713 -0.43021 0.60453 " pathEditMode="relative" ptsTypes="ffffffffffffffffffffffff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181 0.00439 C -0.12292 -0.00417 -0.12986 -0.00787 -0.14254 -0.00995 C -0.15556 -0.01758 -0.16875 -0.02336 -0.18264 -0.02637 C -0.19584 -0.03238 -0.20903 -0.03493 -0.22257 -0.03886 C -0.24462 -0.0451 -0.26632 -0.05366 -0.28872 -0.05713 C -0.29705 -0.0599 -0.30295 -0.06198 -0.31181 -0.06337 C -0.32031 -0.06638 -0.32934 -0.068 -0.33802 -0.06938 C -0.34879 -0.071 -0.37031 -0.07355 -0.37031 -0.07355 C -0.38924 -0.07285 -0.40834 -0.07262 -0.42726 -0.07147 C -0.43525 -0.071 -0.44254 -0.06453 -0.45035 -0.06337 C -0.45747 -0.06222 -0.46476 -0.06198 -0.47188 -0.06129 C -0.48768 -0.05597 -0.47986 -0.05782 -0.49497 -0.05505 C -0.50695 -0.04996 -0.51927 -0.04718 -0.53177 -0.04487 C -0.54445 -0.03631 -0.53073 -0.04441 -0.55035 -0.03886 C -0.55695 -0.03701 -0.56702 -0.03261 -0.57327 -0.02845 C -0.58021 -0.02382 -0.58872 -0.02267 -0.59497 -0.01619 C -0.60226 -0.00856 -0.59861 -0.01087 -0.60573 -0.0081 C -0.61146 -0.00232 -0.61684 0.00046 -0.62257 0.00624 C -0.62847 0.0178 -0.63976 0.02104 -0.64722 0.03099 C -0.66042 0.04856 -0.67639 0.06359 -0.68716 0.08418 C -0.68993 0.09551 -0.68768 0.08788 -0.69497 0.10268 C -0.69601 0.10476 -0.69688 0.10684 -0.69792 0.10892 C -0.69896 0.111 -0.70104 0.11494 -0.70104 0.11494 C -0.70417 0.13159 -0.70764 0.14893 -0.71337 0.1642 C -0.71459 0.1753 -0.71545 0.1864 -0.71788 0.19704 C -0.71841 0.20767 -0.71615 0.24583 -0.72413 0.25647 " pathEditMode="relative" ptsTypes="fffffffffffffffffffffffff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025 0.00231 C -0.13802 -0.01318 -0.16511 -0.02105 -0.19497 -0.02845 C -0.20087 -0.02983 -0.20608 -0.03446 -0.21181 -0.03654 C -0.22952 -0.04325 -0.24775 -0.04903 -0.26563 -0.05504 C -0.27483 -0.05412 -0.28559 -0.05435 -0.29497 -0.05088 C -0.29809 -0.04972 -0.30417 -0.04672 -0.30417 -0.04672 C -0.31181 -0.03908 -0.31927 -0.03122 -0.32726 -0.02428 C -0.32882 -0.01758 -0.33021 -0.0037 -0.33021 -0.0037 " pathEditMode="relative" ptsTypes="fffffffA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77521E-7 C -0.01302 -0.01341 -0.02743 -0.0296 -0.04306 -0.03677 C -0.05608 -0.04972 -0.07066 -0.06475 -0.08629 -0.07169 C -0.09219 -0.0777 -0.09566 -0.07747 -0.10157 -0.08186 C -0.10677 -0.08556 -0.11129 -0.09204 -0.11702 -0.09412 C -0.12292 -0.0962 -0.1283 -0.09921 -0.13386 -0.10245 C -0.1441 -0.10846 -0.15365 -0.11586 -0.16459 -0.11887 C -0.1717 -0.12326 -0.17865 -0.1265 -0.18629 -0.12904 C -0.19584 -0.13783 -0.21042 -0.13829 -0.22153 -0.14338 C -0.25434 -0.14269 -0.28716 -0.14269 -0.31997 -0.1413 C -0.34254 -0.14037 -0.36372 -0.12581 -0.38473 -0.11887 C -0.39115 -0.11447 -0.40035 -0.11355 -0.40625 -0.10846 C -0.41198 -0.10337 -0.41823 -0.10106 -0.42466 -0.09828 C -0.42639 -0.09759 -0.42778 -0.09528 -0.42934 -0.09412 C -0.43959 -0.08626 -0.43125 -0.0932 -0.44011 -0.08811 C -0.44566 -0.08487 -0.44966 -0.08025 -0.45538 -0.07793 C -0.46615 -0.06822 -0.48959 -0.05064 -0.4908 -0.03075 C -0.49115 -0.02382 -0.4908 -0.01711 -0.4908 -0.01017 " pathEditMode="relative" ptsTypes="fffffffffffffffffA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181 0.00671 C -0.11337 0.00809 -0.11476 0.01179 -0.1165 0.01087 C -0.11771 0.01017 -0.12049 -0.00116 -0.12101 -0.00347 C -0.12153 -0.00971 -0.1224 -0.03862 -0.1257 -0.0444 C -0.12917 -0.05065 -0.13802 -0.06082 -0.13802 -0.06082 C -0.1415 -0.07678 -0.16198 -0.08372 -0.17327 -0.08765 C -0.18091 -0.08696 -0.18872 -0.08719 -0.19636 -0.08557 C -0.19861 -0.08511 -0.20052 -0.08256 -0.20261 -0.08141 C -0.21146 -0.07655 -0.21754 -0.07216 -0.2257 -0.06499 C -0.2316 -0.0599 -0.23368 -0.0518 -0.23941 -0.04649 C -0.24184 -0.037 -0.24531 -0.02983 -0.24722 -0.01989 C -0.24775 -0.00208 -0.24792 0.01549 -0.24879 0.0333 C -0.24879 0.03353 -0.25486 0.07377 -0.25486 0.08048 " pathEditMode="relative" ptsTypes="ffffffffffff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6.19796E-6 C 0.0033 -0.05873 0.0059 -0.11817 -0.00156 -0.17622 C -0.00226 -0.29509 -0.01788 -0.41627 -1.94444E-6 -0.53283 C -0.00052 -0.57238 0.00017 -0.61216 -0.00156 -0.6517 C -0.00278 -0.68084 -0.01267 -0.68663 -0.0309 -0.69056 C -0.05573 -0.68848 -0.08021 -0.68593 -0.10469 -0.68038 C -0.1099 -0.67691 -0.11458 -0.6746 -0.12014 -0.67229 C -0.12778 -0.66535 -0.13542 -0.65864 -0.14323 -0.6517 C -0.15017 -0.6369 -0.14097 -0.65471 -0.15243 -0.63945 C -0.15382 -0.6376 -0.15417 -0.63505 -0.15538 -0.6332 C -0.15677 -0.63089 -0.15851 -0.62927 -0.16007 -0.62719 C -0.1651 -0.60684 -0.15677 -0.63737 -0.16615 -0.6147 C -0.16771 -0.611 -0.16754 -0.60591 -0.16927 -0.60244 C -0.17431 -0.5925 -0.17917 -0.58232 -0.18316 -0.57169 " pathEditMode="relative" ptsTypes="fffffffffffffA"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51 -0.0289 -0.0026 -0.06961 0.00157 -0.10245 C 0.00296 -0.13136 0.00712 -0.15587 0.01077 -0.18432 C 0.01268 -0.20004 0.01528 -0.23149 0.01528 -0.23149 C 0.01667 -0.31452 0.01355 -0.29556 0.01997 -0.33811 C 0.02084 -0.34967 0.02309 -0.36124 0.02309 -0.3728 C 0.02309 -0.40333 0.01823 -0.43177 0.01233 -0.46091 C 0.00695 -0.51665 0.00921 -0.57308 0.00452 -0.62904 C 0.00296 -0.64754 0.00261 -0.66605 0 -0.68432 C -0.00173 -0.69634 -0.02916 -0.72132 -0.03854 -0.72548 C -0.04566 -0.73496 -0.0585 -0.74005 -0.0677 -0.74583 C -0.08316 -0.75531 -0.09218 -0.76156 -0.1092 -0.76433 C -0.13454 -0.77567 -0.16996 -0.77173 -0.19236 -0.77243 C -0.21597 -0.77636 -0.23923 -0.77867 -0.26302 -0.78075 C -0.28472 -0.79047 -0.32152 -0.78353 -0.33854 -0.78284 C -0.35225 -0.77821 -0.36614 -0.77358 -0.38003 -0.77035 C -0.38663 -0.76873 -0.4 -0.76642 -0.4 -0.76642 C -0.41406 -0.76017 -0.42864 -0.75485 -0.44305 -0.75 C -0.45538 -0.73913 -0.475 -0.73728 -0.48923 -0.73149 C -0.50434 -0.72525 -0.51909 -0.71831 -0.53385 -0.71114 C -0.54236 -0.70698 -0.55208 -0.70629 -0.56006 -0.70074 C -0.56215 -0.69935 -0.56406 -0.6975 -0.56614 -0.69657 C -0.57725 -0.69172 -0.58923 -0.6894 -0.6 -0.68223 " pathEditMode="relative" ptsTypes="ffffffffffffffffffffffA"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Pomíchaná písmenka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Napiš správně slova a spoj s barvou</a:t>
            </a:r>
          </a:p>
          <a:p>
            <a:endParaRPr lang="cs-CZ" dirty="0" smtClean="0"/>
          </a:p>
          <a:p>
            <a:r>
              <a:rPr lang="cs-CZ" dirty="0" smtClean="0"/>
              <a:t>BACLK</a:t>
            </a:r>
          </a:p>
          <a:p>
            <a:r>
              <a:rPr lang="cs-CZ" dirty="0" smtClean="0"/>
              <a:t>ULBE</a:t>
            </a:r>
          </a:p>
          <a:p>
            <a:r>
              <a:rPr lang="cs-CZ" dirty="0" smtClean="0"/>
              <a:t>DER</a:t>
            </a:r>
          </a:p>
          <a:p>
            <a:r>
              <a:rPr lang="cs-CZ" dirty="0" smtClean="0"/>
              <a:t>PLUREP</a:t>
            </a:r>
          </a:p>
          <a:p>
            <a:r>
              <a:rPr lang="cs-CZ" dirty="0" smtClean="0"/>
              <a:t>KINP</a:t>
            </a:r>
          </a:p>
          <a:p>
            <a:r>
              <a:rPr lang="cs-CZ" dirty="0" smtClean="0"/>
              <a:t>WETIH</a:t>
            </a:r>
          </a:p>
          <a:p>
            <a:r>
              <a:rPr lang="cs-CZ" dirty="0" smtClean="0"/>
              <a:t>RYGE</a:t>
            </a: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8001024" y="2357430"/>
            <a:ext cx="914400" cy="914400"/>
          </a:xfrm>
          <a:prstGeom prst="star7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8001024" y="4000504"/>
            <a:ext cx="914400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7cípá hvězda 5"/>
          <p:cNvSpPr/>
          <p:nvPr/>
        </p:nvSpPr>
        <p:spPr>
          <a:xfrm>
            <a:off x="7572396" y="1500174"/>
            <a:ext cx="914400" cy="914400"/>
          </a:xfrm>
          <a:prstGeom prst="star7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7cípá hvězda 6"/>
          <p:cNvSpPr/>
          <p:nvPr/>
        </p:nvSpPr>
        <p:spPr>
          <a:xfrm>
            <a:off x="7572396" y="3143248"/>
            <a:ext cx="914400" cy="914400"/>
          </a:xfrm>
          <a:prstGeom prst="star7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7cípá hvězda 7"/>
          <p:cNvSpPr/>
          <p:nvPr/>
        </p:nvSpPr>
        <p:spPr>
          <a:xfrm>
            <a:off x="7643834" y="4857760"/>
            <a:ext cx="914400" cy="914400"/>
          </a:xfrm>
          <a:prstGeom prst="star7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7cípá hvězda 8"/>
          <p:cNvSpPr/>
          <p:nvPr/>
        </p:nvSpPr>
        <p:spPr>
          <a:xfrm>
            <a:off x="8001024" y="5715016"/>
            <a:ext cx="914400" cy="914400"/>
          </a:xfrm>
          <a:prstGeom prst="star7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7cípá hvězda 9"/>
          <p:cNvSpPr/>
          <p:nvPr/>
        </p:nvSpPr>
        <p:spPr>
          <a:xfrm>
            <a:off x="8001024" y="714356"/>
            <a:ext cx="914400" cy="914400"/>
          </a:xfrm>
          <a:prstGeom prst="star7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214810" y="2571744"/>
            <a:ext cx="3214710" cy="41433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214546" y="3071810"/>
            <a:ext cx="3214710" cy="41433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214810" y="3571876"/>
            <a:ext cx="3214710" cy="41433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214546" y="4071942"/>
            <a:ext cx="3214710" cy="41433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286248" y="4572008"/>
            <a:ext cx="3214710" cy="41433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285984" y="5072074"/>
            <a:ext cx="3214710" cy="41433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286248" y="5572140"/>
            <a:ext cx="3214710" cy="41433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5.90194E-6 C -0.00208 -0.0118 -0.00434 -0.01805 -0.01076 -0.0266 C -0.01181 -0.02938 -0.01233 -0.03215 -0.01371 -0.0347 C -0.01493 -0.03701 -0.01719 -0.0384 -0.0184 -0.04094 C -0.02257 -0.04973 -0.02413 -0.0606 -0.0276 -0.06962 C -0.02951 -0.07448 -0.03194 -0.07887 -0.03368 -0.08396 C -0.03698 -0.09413 -0.03785 -0.10755 -0.04306 -0.1168 C -0.04878 -0.1272 -0.05972 -0.13599 -0.06753 -0.14339 C -0.07049 -0.1464 -0.07691 -0.15149 -0.07691 -0.15149 C -0.08142 -0.16097 -0.09201 -0.16652 -0.1 -0.16999 C -0.11059 -0.1797 -0.09774 -0.16906 -0.11076 -0.17623 C -0.1125 -0.17716 -0.11371 -0.17924 -0.11528 -0.18016 C -0.12812 -0.1878 -0.14184 -0.18895 -0.15538 -0.19265 C -0.16944 -0.20491 -0.19722 -0.20653 -0.21371 -0.20884 C -0.25833 -0.22873 -0.30104 -0.21416 -0.35226 -0.21509 C -0.37934 -0.21347 -0.40538 -0.21023 -0.43229 -0.20699 C -0.44983 -0.19728 -0.46753 -0.18641 -0.48611 -0.18016 C -0.5 -0.16166 -0.48472 -0.17924 -0.49844 -0.16999 C -0.5151 -0.15866 -0.49618 -0.16698 -0.5092 -0.16189 C -0.51371 -0.15565 -0.51684 -0.15218 -0.52292 -0.14941 C -0.52448 -0.14732 -0.52587 -0.14501 -0.5276 -0.14339 C -0.52899 -0.14224 -0.5309 -0.14247 -0.53229 -0.14131 C -0.54323 -0.13137 -0.53073 -0.13738 -0.54149 -0.13322 C -0.54774 -0.12073 -0.55868 -0.11287 -0.56458 -0.10038 C -0.56858 -0.09205 -0.57378 -0.08326 -0.57986 -0.07771 C -0.58264 -0.06707 -0.58871 -0.05921 -0.59219 -0.04904 C -0.59531 -0.03955 -0.59583 -0.03262 -0.6 -0.02452 C -0.60052 -0.02244 -0.60139 -0.01828 -0.60139 -0.01828 " pathEditMode="relative" ptsTypes="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5.50416E-6 C -0.00555 0.0051 -0.01216 0.00949 -0.01858 0.01226 C -0.02656 0.01966 -0.03663 0.02151 -0.04461 0.02868 C -0.05226 0.03562 -0.06058 0.04325 -0.06928 0.04719 C -0.07136 0.04927 -0.07327 0.05158 -0.07553 0.0532 C -0.07796 0.05505 -0.08073 0.05551 -0.08316 0.05736 C -0.09428 0.06638 -0.10365 0.07841 -0.11546 0.08604 C -0.12309 0.09621 -0.13195 0.10523 -0.14011 0.11472 C -0.14341 0.11842 -0.14688 0.12212 -0.14931 0.12697 C -0.15035 0.12905 -0.15105 0.13137 -0.15243 0.13322 C -0.16181 0.14594 -0.17344 0.15819 -0.18629 0.16398 C -0.19219 0.16999 -0.20625 0.17831 -0.21389 0.17831 " pathEditMode="relative" ptsTypes="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60407E-6 C -0.02552 -0.01018 -0.05139 -0.00278 -0.07847 -0.00186 C -0.1026 0.00046 -0.12656 0.00416 -0.15087 0.00624 C -0.17118 0.01179 -0.19184 0.01711 -0.21233 0.02058 C -0.21927 0.02358 -0.22656 0.0252 -0.23385 0.02682 C -0.24045 0.02821 -0.25382 0.03075 -0.25382 0.03075 C -0.26406 0.03538 -0.2743 0.04 -0.28472 0.04301 C -0.29253 0.04833 -0.30069 0.05087 -0.3092 0.05342 C -0.31337 0.05457 -0.32153 0.05735 -0.32153 0.05735 C -0.33177 0.06637 -0.34548 0.06799 -0.35694 0.07377 C -0.35955 0.07515 -0.36198 0.07677 -0.36458 0.07793 C -0.36858 0.07955 -0.37691 0.08209 -0.37691 0.08209 C -0.38576 0.09065 -0.39288 0.09088 -0.40156 0.10244 C -0.40312 0.10453 -0.40451 0.10684 -0.40625 0.10869 C -0.4092 0.1117 -0.41545 0.11678 -0.41545 0.11678 C -0.42673 0.13991 -0.41736 0.12095 -0.42465 0.13528 C -0.42569 0.13737 -0.42673 0.13945 -0.42778 0.14153 C -0.42882 0.14361 -0.4309 0.14754 -0.4309 0.14754 C -0.43385 0.16049 -0.4401 0.17229 -0.44462 0.18454 C -0.44687 0.19079 -0.45243 0.20305 -0.45243 0.20305 C -0.45399 0.20998 -0.4559 0.2227 -0.45851 0.22964 C -0.46337 0.24305 -0.46996 0.25554 -0.47552 0.26849 C -0.48142 0.28237 -0.48333 0.2981 -0.49392 0.30758 C -0.49792 0.31521 -0.50052 0.31567 -0.50625 0.31984 C -0.51389 0.32539 -0.52101 0.33441 -0.52934 0.33834 C -0.53993 0.34342 -0.55052 0.34412 -0.56007 0.35268 C -0.56458 0.36123 -0.56944 0.3684 -0.57396 0.37719 C -0.57795 0.38505 -0.57726 0.38459 -0.58003 0.38135 " pathEditMode="relative" ptsTypes="fffffffffffffffffffffffffff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56337E-6 C -0.00937 -0.00416 -0.01823 -0.00994 -0.02761 -0.01434 C -0.05208 -0.01295 -0.07084 -0.01179 -0.09376 -0.00416 C -0.10105 -0.00162 -0.10817 0.00093 -0.11529 0.00393 C -0.11685 0.00463 -0.11997 0.00602 -0.11997 0.00602 C -0.12536 0.0111 -0.13195 0.01573 -0.13838 0.01827 C -0.13994 0.01966 -0.14914 0.02799 -0.15227 0.03076 C -0.15383 0.03215 -0.15539 0.03331 -0.15695 0.03469 C -0.15852 0.03608 -0.16147 0.03886 -0.16147 0.03886 C -0.16859 0.05296 -0.16425 0.04949 -0.17223 0.05319 C -0.17605 0.06869 -0.1705 0.04926 -0.17848 0.06545 C -0.18438 0.07748 -0.17345 0.06638 -0.18456 0.07771 C -0.18751 0.08072 -0.19376 0.08603 -0.19376 0.08603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10823E-6 C -0.00382 -0.02451 0.00173 0.00208 -0.00608 -0.01642 C -0.00712 -0.01873 -0.00677 -0.02197 -0.00764 -0.02451 C -0.01111 -0.03538 -0.02032 -0.04556 -0.02604 -0.05319 C -0.02813 -0.05597 -0.02882 -0.06059 -0.03073 -0.0636 C -0.03577 -0.07169 -0.04549 -0.08626 -0.05226 -0.09228 C -0.05556 -0.09875 -0.05972 -0.10407 -0.06302 -0.11055 C -0.06615 -0.1228 -0.06216 -0.11147 -0.06927 -0.12095 C -0.07622 -0.1302 -0.06771 -0.12488 -0.07691 -0.12905 C -0.0875 -0.13853 -0.09688 -0.15056 -0.10764 -0.15981 C -0.12309 -0.17299 -0.13993 -0.18316 -0.15538 -0.19681 C -0.17257 -0.21207 -0.19115 -0.22687 -0.21077 -0.23566 C -0.22969 -0.24422 -0.24948 -0.24422 -0.26927 -0.24584 C -0.29688 -0.24445 -0.31962 -0.24075 -0.34618 -0.23566 C -0.35573 -0.23127 -0.36615 -0.2308 -0.37535 -0.22549 C -0.38438 -0.22017 -0.39219 -0.21485 -0.40157 -0.21115 C -0.40886 -0.20444 -0.41684 -0.19982 -0.42466 -0.19473 C -0.42674 -0.19334 -0.42865 -0.19149 -0.43073 -0.19056 C -0.43386 -0.18918 -0.43993 -0.1864 -0.43993 -0.1864 C -0.44601 -0.18062 -0.45278 -0.1753 -0.4599 -0.17206 C -0.4658 -0.16466 -0.47361 -0.15703 -0.48143 -0.15379 C -0.48646 -0.14362 -0.4882 -0.14801 -0.49532 -0.1413 C -0.51372 -0.12396 -0.48802 -0.14616 -0.50313 -0.12905 C -0.50486 -0.1272 -0.50729 -0.12673 -0.5092 -0.12488 C -0.51459 -0.1198 -0.51893 -0.11355 -0.52466 -0.1087 C -0.53247 -0.09228 -0.5224 -0.11078 -0.53229 -0.10037 C -0.53368 -0.09898 -0.5342 -0.09598 -0.53542 -0.09436 C -0.53663 -0.09274 -0.53837 -0.09158 -0.53993 -0.09019 C -0.54097 -0.08811 -0.54167 -0.08557 -0.54306 -0.08395 C -0.55122 -0.0747 -0.5507 -0.08233 -0.5507 -0.07586 " pathEditMode="relative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10823E-6 C -0.02587 -0.0303 -0.04775 -0.05412 -0.08316 -0.05944 C -0.09011 -0.06268 -0.0974 -0.0636 -0.10469 -0.06568 C -0.12882 -0.06383 -0.15122 -0.06175 -0.1724 -0.0451 C -0.17952 -0.03955 -0.18403 -0.03261 -0.1908 -0.02683 C -0.1948 -0.01874 -0.20226 -0.01134 -0.20469 -0.00209 C -0.20764 0.00902 -0.21181 0.01965 -0.21546 0.03052 C -0.21928 0.04209 -0.21858 0.0555 -0.22153 0.06753 C -0.22205 0.07446 -0.22205 0.0814 -0.2231 0.08811 C -0.22362 0.09227 -0.22518 0.0962 -0.22622 0.10037 C -0.22674 0.10245 -0.22778 0.10638 -0.22778 0.10638 C -0.22882 0.11517 -0.23091 0.12442 -0.23091 0.13321 " pathEditMode="relative" ptsTypes="fffffffffff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77521E-7 C -0.00278 -0.01041 -0.00417 -0.02174 -0.00625 -0.03261 C -0.00885 -0.06083 -0.01858 -0.08164 -0.02778 -0.10639 C -0.03177 -0.11702 -0.03489 -0.1272 -0.0401 -0.13714 C -0.04253 -0.14686 -0.04618 -0.15588 -0.05087 -0.16374 C -0.05382 -0.17577 -0.06111 -0.19149 -0.06927 -0.19866 C -0.07326 -0.21462 -0.08663 -0.22456 -0.09392 -0.23751 C -0.12205 -0.28747 -0.1592 -0.321 -0.20469 -0.33603 C -0.21441 -0.34505 -0.22743 -0.34737 -0.23854 -0.35245 C -0.25451 -0.35176 -0.27048 -0.35222 -0.28628 -0.35037 C -0.29375 -0.34945 -0.30538 -0.34182 -0.31233 -0.33812 C -0.3243 -0.33187 -0.33628 -0.32725 -0.34774 -0.31961 C -0.35677 -0.3136 -0.36458 -0.30319 -0.37396 -0.29903 C -0.39271 -0.28053 -0.36823 -0.30319 -0.38628 -0.29094 C -0.40608 -0.27775 -0.38802 -0.28562 -0.4 -0.28076 C -0.40816 -0.26989 -0.41649 -0.2581 -0.42621 -0.25 C -0.43108 -0.23682 -0.4408 -0.22965 -0.44618 -0.21716 C -0.44739 -0.21439 -0.44844 -0.21161 -0.4493 -0.20884 C -0.45 -0.20699 -0.45017 -0.20467 -0.45087 -0.20282 C -0.45451 -0.19404 -0.45833 -0.18687 -0.46163 -0.17808 C -0.46614 -0.16582 -0.47361 -0.15588 -0.48003 -0.14547 C -0.49167 -0.12697 -0.47604 -0.15056 -0.48472 -0.13321 C -0.48594 -0.1309 -0.48785 -0.12928 -0.48923 -0.12697 C -0.49201 -0.12211 -0.49566 -0.11425 -0.49844 -0.10847 C -0.50399 -0.09667 -0.49514 -0.10824 -0.50312 -0.09621 C -0.51024 -0.08557 -0.51823 -0.0784 -0.52621 -0.06961 C -0.53663 -0.05805 -0.54705 -0.04256 -0.56007 -0.03677 C -0.56476 -0.03816 -0.56944 -0.03886 -0.57396 -0.04094 C -0.58455 -0.04556 -0.57361 -0.04487 -0.5816 -0.04487 " pathEditMode="relative" ptsTypes="ffffffffffffffffffffffffffff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131</TotalTime>
  <Words>238</Words>
  <Application>Microsoft Office PowerPoint</Application>
  <PresentationFormat>Předvádění na obrazovce (4:3)</PresentationFormat>
  <Paragraphs>81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ANOTACE:</vt:lpstr>
      <vt:lpstr>AJ</vt:lpstr>
      <vt:lpstr>Přiřaď správně barvy</vt:lpstr>
      <vt:lpstr>Přiřaď správně barvy</vt:lpstr>
      <vt:lpstr>Spoj obrázek se správnou barvou</vt:lpstr>
      <vt:lpstr>Pomíchaná písmenka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admin</cp:lastModifiedBy>
  <cp:revision>21</cp:revision>
  <dcterms:created xsi:type="dcterms:W3CDTF">2012-06-18T19:04:18Z</dcterms:created>
  <dcterms:modified xsi:type="dcterms:W3CDTF">2012-07-12T16:59:30Z</dcterms:modified>
</cp:coreProperties>
</file>