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61" r:id="rId3"/>
    <p:sldId id="256" r:id="rId4"/>
    <p:sldId id="257" r:id="rId5"/>
    <p:sldId id="258" r:id="rId6"/>
    <p:sldId id="259" r:id="rId7"/>
    <p:sldId id="264" r:id="rId8"/>
    <p:sldId id="263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A7968B8-6001-4145-BAFC-01A1AD2C8FD6}" type="presOf" srcId="{130831A4-0540-4EC5-8F5A-93030E89D2D9}" destId="{F69CC921-512E-49F4-824C-A648EC5F27A5}" srcOrd="0" destOrd="0" presId="urn:microsoft.com/office/officeart/2005/8/layout/target3"/>
    <dgm:cxn modelId="{0AE35E65-0ECF-4DE3-9822-BA1FF35CC40C}" type="presOf" srcId="{1D8420EA-BFA0-403B-80F5-647FA396CC45}" destId="{F7B3C0B7-F0F7-4F49-B02C-3630F8C5FAE5}" srcOrd="0" destOrd="0" presId="urn:microsoft.com/office/officeart/2005/8/layout/target3"/>
    <dgm:cxn modelId="{0D5864DF-CEEB-4198-B91D-9F6F9388FAF0}" type="presOf" srcId="{914700B9-77B5-440A-A438-DE98B6D4894D}" destId="{E73F1C26-6DCD-4001-88B9-355E01E2BCE7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87DD9222-63FD-4A65-95FE-D90BE07F2A01}" type="presOf" srcId="{100B6B2E-82E6-4C11-B19B-F2DB3A0EA64F}" destId="{645AA564-2E9E-4954-AD87-AE01782CEC59}" srcOrd="0" destOrd="0" presId="urn:microsoft.com/office/officeart/2005/8/layout/target3"/>
    <dgm:cxn modelId="{94AC82B2-A323-4B52-9F18-FBB671ACEDCD}" type="presOf" srcId="{914700B9-77B5-440A-A438-DE98B6D4894D}" destId="{BD9AF279-D483-48F2-BBBD-45F8E8923512}" srcOrd="1" destOrd="0" presId="urn:microsoft.com/office/officeart/2005/8/layout/target3"/>
    <dgm:cxn modelId="{10F9DAC3-C71D-4673-A067-893C325AA13E}" type="presOf" srcId="{1D8420EA-BFA0-403B-80F5-647FA396CC45}" destId="{8467D0EB-87A2-4285-8ACA-0398EFBF29BC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2B0A8155-BEDD-4E15-86E0-B50A6A52FA63}" type="presOf" srcId="{27FE2D31-D344-4B63-A89A-A89AB0D9F3E3}" destId="{FE47432B-CA46-450C-8D8F-66C300A95B52}" srcOrd="0" destOrd="0" presId="urn:microsoft.com/office/officeart/2005/8/layout/target3"/>
    <dgm:cxn modelId="{A9269E5E-7113-4540-89D4-F8BF5922F4DA}" type="presOf" srcId="{130831A4-0540-4EC5-8F5A-93030E89D2D9}" destId="{8E23E229-92FC-49D1-B5FE-0303176B8A4E}" srcOrd="1" destOrd="0" presId="urn:microsoft.com/office/officeart/2005/8/layout/target3"/>
    <dgm:cxn modelId="{C6F4F89C-98B6-44D4-9533-1A52C8A95A8B}" type="presOf" srcId="{100B6B2E-82E6-4C11-B19B-F2DB3A0EA64F}" destId="{DBA8199F-D892-4A8E-A352-2B7844050E09}" srcOrd="1" destOrd="0" presId="urn:microsoft.com/office/officeart/2005/8/layout/target3"/>
    <dgm:cxn modelId="{2172D26F-5DA5-435C-A4B4-88A17B292D55}" type="presParOf" srcId="{FE47432B-CA46-450C-8D8F-66C300A95B52}" destId="{B522209E-30D0-49D6-A340-2D383A11C668}" srcOrd="0" destOrd="0" presId="urn:microsoft.com/office/officeart/2005/8/layout/target3"/>
    <dgm:cxn modelId="{B44828E6-18E9-45DE-94D8-D29F214E8553}" type="presParOf" srcId="{FE47432B-CA46-450C-8D8F-66C300A95B52}" destId="{ED5A8377-51D5-4DC5-B0E7-680166966720}" srcOrd="1" destOrd="0" presId="urn:microsoft.com/office/officeart/2005/8/layout/target3"/>
    <dgm:cxn modelId="{B4BD4273-974A-44F1-8771-ACD270769CFD}" type="presParOf" srcId="{FE47432B-CA46-450C-8D8F-66C300A95B52}" destId="{F69CC921-512E-49F4-824C-A648EC5F27A5}" srcOrd="2" destOrd="0" presId="urn:microsoft.com/office/officeart/2005/8/layout/target3"/>
    <dgm:cxn modelId="{D99449CF-7530-47B2-B249-7D9EB7C6F445}" type="presParOf" srcId="{FE47432B-CA46-450C-8D8F-66C300A95B52}" destId="{61C9CE18-EDA6-4EDF-BA1C-09779D38FBBF}" srcOrd="3" destOrd="0" presId="urn:microsoft.com/office/officeart/2005/8/layout/target3"/>
    <dgm:cxn modelId="{9C55C0D6-9223-4E9E-A63C-03DBCDA06422}" type="presParOf" srcId="{FE47432B-CA46-450C-8D8F-66C300A95B52}" destId="{D60DEAAB-7AFE-435A-ACF6-18851E4B0426}" srcOrd="4" destOrd="0" presId="urn:microsoft.com/office/officeart/2005/8/layout/target3"/>
    <dgm:cxn modelId="{D18ACF5A-740E-4B72-8F69-6A195E05942F}" type="presParOf" srcId="{FE47432B-CA46-450C-8D8F-66C300A95B52}" destId="{F7B3C0B7-F0F7-4F49-B02C-3630F8C5FAE5}" srcOrd="5" destOrd="0" presId="urn:microsoft.com/office/officeart/2005/8/layout/target3"/>
    <dgm:cxn modelId="{ABADF3D4-9A61-4435-A1A7-001DA30034F3}" type="presParOf" srcId="{FE47432B-CA46-450C-8D8F-66C300A95B52}" destId="{C9DA9446-E2D3-4F6A-8960-3CADFBF870B8}" srcOrd="6" destOrd="0" presId="urn:microsoft.com/office/officeart/2005/8/layout/target3"/>
    <dgm:cxn modelId="{C7E088D2-C9A3-43DE-9282-38F8A4CDDBF9}" type="presParOf" srcId="{FE47432B-CA46-450C-8D8F-66C300A95B52}" destId="{9726EC6F-D322-4CD3-B489-1BE3DF7CE70B}" srcOrd="7" destOrd="0" presId="urn:microsoft.com/office/officeart/2005/8/layout/target3"/>
    <dgm:cxn modelId="{79357E5E-F3CD-4AEB-A486-FA8C29A94180}" type="presParOf" srcId="{FE47432B-CA46-450C-8D8F-66C300A95B52}" destId="{645AA564-2E9E-4954-AD87-AE01782CEC59}" srcOrd="8" destOrd="0" presId="urn:microsoft.com/office/officeart/2005/8/layout/target3"/>
    <dgm:cxn modelId="{4AE1E1B8-BD6B-474F-A14E-84523499AE02}" type="presParOf" srcId="{FE47432B-CA46-450C-8D8F-66C300A95B52}" destId="{8538CAC4-6A86-42B8-B5AF-2FF155DB9D02}" srcOrd="9" destOrd="0" presId="urn:microsoft.com/office/officeart/2005/8/layout/target3"/>
    <dgm:cxn modelId="{DE43B955-7CDB-4ED9-B0D6-73AD715B0013}" type="presParOf" srcId="{FE47432B-CA46-450C-8D8F-66C300A95B52}" destId="{26FD6024-A07F-46D0-8BC0-B5E595C5673D}" srcOrd="10" destOrd="0" presId="urn:microsoft.com/office/officeart/2005/8/layout/target3"/>
    <dgm:cxn modelId="{C9CB002B-3E2A-482B-8692-D0A0132452A7}" type="presParOf" srcId="{FE47432B-CA46-450C-8D8F-66C300A95B52}" destId="{E73F1C26-6DCD-4001-88B9-355E01E2BCE7}" srcOrd="11" destOrd="0" presId="urn:microsoft.com/office/officeart/2005/8/layout/target3"/>
    <dgm:cxn modelId="{C2ACC90E-B41D-4C84-9450-D3AC7FEDE0D4}" type="presParOf" srcId="{FE47432B-CA46-450C-8D8F-66C300A95B52}" destId="{8E23E229-92FC-49D1-B5FE-0303176B8A4E}" srcOrd="12" destOrd="0" presId="urn:microsoft.com/office/officeart/2005/8/layout/target3"/>
    <dgm:cxn modelId="{BD4097AD-2DA2-40D1-BCDB-991A8D77A3DC}" type="presParOf" srcId="{FE47432B-CA46-450C-8D8F-66C300A95B52}" destId="{8467D0EB-87A2-4285-8ACA-0398EFBF29BC}" srcOrd="13" destOrd="0" presId="urn:microsoft.com/office/officeart/2005/8/layout/target3"/>
    <dgm:cxn modelId="{FD8EFFCA-8798-45A5-A8D7-FC120F96495E}" type="presParOf" srcId="{FE47432B-CA46-450C-8D8F-66C300A95B52}" destId="{DBA8199F-D892-4A8E-A352-2B7844050E09}" srcOrd="14" destOrd="0" presId="urn:microsoft.com/office/officeart/2005/8/layout/target3"/>
    <dgm:cxn modelId="{5018D0C2-E643-4454-BCB4-358957B130C4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1DAC0-1DBF-4031-9668-4436CE90EE5D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25C4A61-2691-4D86-BD64-2776D26BDDF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1DAC0-1DBF-4031-9668-4436CE90EE5D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325C4A61-2691-4D86-BD64-2776D26BDDF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1DAC0-1DBF-4031-9668-4436CE90EE5D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25C4A61-2691-4D86-BD64-2776D26BDDF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7C81DAC0-1DBF-4031-9668-4436CE90EE5D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5C4A61-2691-4D86-BD64-2776D26BDDF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1DAC0-1DBF-4031-9668-4436CE90EE5D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325C4A61-2691-4D86-BD64-2776D26BDDF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1DAC0-1DBF-4031-9668-4436CE90EE5D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325C4A61-2691-4D86-BD64-2776D26BDDF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pull dir="d"/>
    <p:sndAc>
      <p:stSnd>
        <p:snd r:embed="rId1" name="voltage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1DAC0-1DBF-4031-9668-4436CE90EE5D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25C4A61-2691-4D86-BD64-2776D26BDDF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pull dir="d"/>
    <p:sndAc>
      <p:stSnd>
        <p:snd r:embed="rId1" name="voltage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25C4A61-2691-4D86-BD64-2776D26BDDF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1DAC0-1DBF-4031-9668-4436CE90EE5D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325C4A61-2691-4D86-BD64-2776D26BDDF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7C81DAC0-1DBF-4031-9668-4436CE90EE5D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med">
    <p:pull dir="d"/>
    <p:sndAc>
      <p:stSnd>
        <p:snd r:embed="rId1" name="voltage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1DAC0-1DBF-4031-9668-4436CE90EE5D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5C4A61-2691-4D86-BD64-2776D26BDDF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325C4A61-2691-4D86-BD64-2776D26BDDF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1DAC0-1DBF-4031-9668-4436CE90EE5D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7C81DAC0-1DBF-4031-9668-4436CE90EE5D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25C4A61-2691-4D86-BD64-2776D26BDDF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pull dir="d"/>
    <p:sndAc>
      <p:stSnd>
        <p:snd r:embed="rId13" name="voltage.wav"/>
      </p:stSnd>
    </p:sndAc>
  </p:transition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image" Target="../media/image6.wmf"/><Relationship Id="rId7" Type="http://schemas.openxmlformats.org/officeDocument/2006/relationships/image" Target="../media/image10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11" Type="http://schemas.openxmlformats.org/officeDocument/2006/relationships/image" Target="../media/image14.wmf"/><Relationship Id="rId5" Type="http://schemas.openxmlformats.org/officeDocument/2006/relationships/image" Target="../media/image8.wmf"/><Relationship Id="rId10" Type="http://schemas.openxmlformats.org/officeDocument/2006/relationships/image" Target="../media/image13.wmf"/><Relationship Id="rId4" Type="http://schemas.openxmlformats.org/officeDocument/2006/relationships/image" Target="../media/image7.wmf"/><Relationship Id="rId9" Type="http://schemas.openxmlformats.org/officeDocument/2006/relationships/image" Target="../media/image12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3" Type="http://schemas.openxmlformats.org/officeDocument/2006/relationships/image" Target="../media/image16.png"/><Relationship Id="rId7" Type="http://schemas.openxmlformats.org/officeDocument/2006/relationships/image" Target="../media/image10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5" Type="http://schemas.openxmlformats.org/officeDocument/2006/relationships/image" Target="../media/image13.wmf"/><Relationship Id="rId10" Type="http://schemas.openxmlformats.org/officeDocument/2006/relationships/image" Target="../media/image7.wmf"/><Relationship Id="rId4" Type="http://schemas.openxmlformats.org/officeDocument/2006/relationships/image" Target="../media/image9.wmf"/><Relationship Id="rId9" Type="http://schemas.openxmlformats.org/officeDocument/2006/relationships/image" Target="../media/image11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7715416"/>
              </p:ext>
            </p:extLst>
          </p:nvPr>
        </p:nvGraphicFramePr>
        <p:xfrm>
          <a:off x="1691680" y="2852936"/>
          <a:ext cx="7056784" cy="234696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35280">
                <a:tc>
                  <a:txBody>
                    <a:bodyPr/>
                    <a:lstStyle/>
                    <a:p>
                      <a:r>
                        <a:rPr lang="cs-CZ" sz="1200" b="0" dirty="0" smtClean="0"/>
                        <a:t>NÁZEV</a:t>
                      </a:r>
                      <a:r>
                        <a:rPr lang="cs-CZ" sz="1200" b="0" baseline="0" dirty="0" smtClean="0"/>
                        <a:t> A ČÍSLO MATERIÁLU:</a:t>
                      </a:r>
                      <a:endParaRPr lang="cs-CZ" sz="12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VY_32_INOVACE_04_S16-Aj-3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VYTVOŘENO:</a:t>
                      </a:r>
                      <a:endParaRPr lang="cs-CZ" sz="1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leden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AUTOR:</a:t>
                      </a:r>
                      <a:endParaRPr lang="cs-CZ" sz="1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Jarmila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Karlovcová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VZDĚLÁVACÍ</a:t>
                      </a:r>
                      <a:r>
                        <a:rPr lang="cs-CZ" sz="1200" baseline="0" dirty="0" smtClean="0"/>
                        <a:t> OBLAST:</a:t>
                      </a:r>
                      <a:endParaRPr lang="cs-CZ" sz="12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VZDĚLÁVACÍ</a:t>
                      </a:r>
                      <a:r>
                        <a:rPr lang="cs-CZ" sz="1200" baseline="0" dirty="0" smtClean="0"/>
                        <a:t> OBOR:</a:t>
                      </a:r>
                      <a:endParaRPr lang="cs-CZ" sz="12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Anglický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SADA:</a:t>
                      </a:r>
                      <a:endParaRPr lang="cs-CZ" sz="1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Anglický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 pro 3.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VZDĚLÁVACÍHO MATERIÁLU:</a:t>
                      </a:r>
                      <a:endParaRPr lang="cs-CZ" sz="1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My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T-shirt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Obrázek 5"/>
          <p:cNvPicPr/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301208"/>
            <a:ext cx="5752465" cy="125603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57990075"/>
      </p:ext>
    </p:extLst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40386822"/>
              </p:ext>
            </p:extLst>
          </p:nvPr>
        </p:nvGraphicFramePr>
        <p:xfrm>
          <a:off x="539552" y="3573016"/>
          <a:ext cx="8280920" cy="24940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415671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5671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5671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 - první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5671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Pracovní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list, fixy na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5671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Výklad učiva s využitím  interaktivní tabule, procvičování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5671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Část prezentace je za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měřena na opakování  barev a počítání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77234652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je zaměřena na pojmenování  druhů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oblečení.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 umí popsat své oblečení a oblečení svých spolužáků. Zároveň si zopakuje počítání a barvy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1639447"/>
      </p:ext>
    </p:extLst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sz="7100" dirty="0" smtClean="0">
                <a:solidFill>
                  <a:schemeClr val="accent1">
                    <a:lumMod val="50000"/>
                  </a:schemeClr>
                </a:solidFill>
              </a:rPr>
              <a:t>My t-shirt</a:t>
            </a:r>
            <a:endParaRPr lang="cs-CZ" sz="71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dirty="0" smtClean="0">
                <a:solidFill>
                  <a:schemeClr val="accent1">
                    <a:lumMod val="50000"/>
                  </a:schemeClr>
                </a:solidFill>
              </a:rPr>
              <a:t>AJ</a:t>
            </a:r>
            <a:endParaRPr lang="cs-CZ" sz="80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4" name="Picture 4" descr="C:\Users\Aja\AppData\Local\Microsoft\Windows\Temporary Internet Files\Content.IE5\EIZP7BPH\MC90042417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286512" y="714356"/>
            <a:ext cx="1289050" cy="1758950"/>
          </a:xfrm>
          <a:prstGeom prst="rect">
            <a:avLst/>
          </a:prstGeom>
          <a:noFill/>
        </p:spPr>
      </p:pic>
      <p:pic>
        <p:nvPicPr>
          <p:cNvPr id="5" name="Picture 5" descr="C:\Users\Aja\AppData\Local\Microsoft\Windows\Temporary Internet Files\Content.IE5\24U6KV5S\MC900424172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572396" y="2500306"/>
            <a:ext cx="1181100" cy="1857375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Popiš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3074" name="Picture 2" descr="C:\Users\Aja\AppData\Local\Microsoft\Windows\Temporary Internet Files\Content.IE5\B5C89PBA\MC90011345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14612" y="3786190"/>
            <a:ext cx="1395750" cy="1500198"/>
          </a:xfrm>
          <a:prstGeom prst="rect">
            <a:avLst/>
          </a:prstGeom>
          <a:noFill/>
        </p:spPr>
      </p:pic>
      <p:pic>
        <p:nvPicPr>
          <p:cNvPr id="3075" name="Picture 3" descr="C:\Users\Aja\AppData\Local\Microsoft\Windows\Temporary Internet Files\Content.IE5\XFT84EKL\MC900113322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57224" y="2714620"/>
            <a:ext cx="1500198" cy="1436068"/>
          </a:xfrm>
          <a:prstGeom prst="rect">
            <a:avLst/>
          </a:prstGeom>
          <a:noFill/>
        </p:spPr>
      </p:pic>
      <p:pic>
        <p:nvPicPr>
          <p:cNvPr id="3076" name="Picture 4" descr="C:\Users\Aja\AppData\Local\Microsoft\Windows\Temporary Internet Files\Content.IE5\S7YR0DND\MC900353698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429256" y="1428736"/>
            <a:ext cx="1714512" cy="1578377"/>
          </a:xfrm>
          <a:prstGeom prst="rect">
            <a:avLst/>
          </a:prstGeom>
          <a:noFill/>
        </p:spPr>
      </p:pic>
      <p:pic>
        <p:nvPicPr>
          <p:cNvPr id="3080" name="Picture 8" descr="C:\Users\Aja\AppData\Local\Microsoft\Windows\Temporary Internet Files\Content.IE5\24U6KV5S\MC900113402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358082" y="3286124"/>
            <a:ext cx="1379761" cy="2500330"/>
          </a:xfrm>
          <a:prstGeom prst="rect">
            <a:avLst/>
          </a:prstGeom>
          <a:noFill/>
        </p:spPr>
      </p:pic>
      <p:pic>
        <p:nvPicPr>
          <p:cNvPr id="3081" name="Picture 9" descr="C:\Users\Aja\AppData\Local\Microsoft\Windows\Temporary Internet Files\Content.IE5\B5C89PBA\MC900360185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42910" y="357166"/>
            <a:ext cx="1428760" cy="1443987"/>
          </a:xfrm>
          <a:prstGeom prst="rect">
            <a:avLst/>
          </a:prstGeom>
          <a:noFill/>
        </p:spPr>
      </p:pic>
      <p:pic>
        <p:nvPicPr>
          <p:cNvPr id="3082" name="Picture 10" descr="C:\Users\Aja\AppData\Local\Microsoft\Windows\Temporary Internet Files\Content.IE5\XFT84EKL\MC900239497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57158" y="4929198"/>
            <a:ext cx="1214446" cy="1143008"/>
          </a:xfrm>
          <a:prstGeom prst="rect">
            <a:avLst/>
          </a:prstGeom>
          <a:noFill/>
        </p:spPr>
      </p:pic>
      <p:pic>
        <p:nvPicPr>
          <p:cNvPr id="3083" name="Picture 11" descr="C:\Users\Aja\AppData\Local\Microsoft\Windows\Temporary Internet Files\Content.IE5\XFT84EKL\MC900360153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4714876" y="4286256"/>
            <a:ext cx="1801812" cy="1816100"/>
          </a:xfrm>
          <a:prstGeom prst="rect">
            <a:avLst/>
          </a:prstGeom>
          <a:noFill/>
        </p:spPr>
      </p:pic>
      <p:pic>
        <p:nvPicPr>
          <p:cNvPr id="3086" name="Picture 14" descr="C:\Users\Aja\AppData\Local\Microsoft\Windows\Temporary Internet Files\Content.IE5\B5C89PBA\MC900354923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3071802" y="1285860"/>
            <a:ext cx="1844675" cy="1320800"/>
          </a:xfrm>
          <a:prstGeom prst="rect">
            <a:avLst/>
          </a:prstGeom>
          <a:noFill/>
        </p:spPr>
      </p:pic>
      <p:pic>
        <p:nvPicPr>
          <p:cNvPr id="3089" name="Picture 17" descr="C:\Users\Aja\AppData\Local\Microsoft\Windows\Temporary Internet Files\Content.IE5\24U6KV5S\MC900113476[1].wmf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7643834" y="214290"/>
            <a:ext cx="1018914" cy="2080725"/>
          </a:xfrm>
          <a:prstGeom prst="rect">
            <a:avLst/>
          </a:prstGeom>
          <a:noFill/>
        </p:spPr>
      </p:pic>
      <p:sp>
        <p:nvSpPr>
          <p:cNvPr id="13" name="Elipsa 12"/>
          <p:cNvSpPr/>
          <p:nvPr/>
        </p:nvSpPr>
        <p:spPr>
          <a:xfrm>
            <a:off x="4786314" y="2857496"/>
            <a:ext cx="2286048" cy="642942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CAP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214282" y="4143380"/>
            <a:ext cx="2286048" cy="642942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SKIRT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285720" y="1643050"/>
            <a:ext cx="2633682" cy="642942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SWEATER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6643702" y="5715016"/>
            <a:ext cx="2286048" cy="642942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DRESS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2143108" y="5286388"/>
            <a:ext cx="2286048" cy="642942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T-SHIRT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4214810" y="6072206"/>
            <a:ext cx="2286048" cy="642942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SHIRT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6857952" y="2285992"/>
            <a:ext cx="2286048" cy="642942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JEANS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2428860" y="2571744"/>
            <a:ext cx="2286048" cy="642942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SHOES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1" name="Elipsa 20"/>
          <p:cNvSpPr/>
          <p:nvPr/>
        </p:nvSpPr>
        <p:spPr>
          <a:xfrm>
            <a:off x="285720" y="6000768"/>
            <a:ext cx="2286048" cy="642942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SOCKS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Spočítej ponožky podle barev</a:t>
            </a:r>
            <a:endParaRPr lang="cs-CZ" sz="3600" b="1" dirty="0">
              <a:solidFill>
                <a:srgbClr val="0070C0"/>
              </a:solidFill>
            </a:endParaRPr>
          </a:p>
        </p:txBody>
      </p:sp>
      <p:pic>
        <p:nvPicPr>
          <p:cNvPr id="6146" name="Picture 2" descr="C:\Users\Aja\AppData\Local\Microsoft\Windows\Temporary Internet Files\Content.IE5\B5C89PBA\MC90034869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929454" y="2643182"/>
            <a:ext cx="708025" cy="984250"/>
          </a:xfrm>
          <a:prstGeom prst="rect">
            <a:avLst/>
          </a:prstGeom>
          <a:solidFill>
            <a:srgbClr val="00FF00"/>
          </a:solidFill>
        </p:spPr>
      </p:pic>
      <p:pic>
        <p:nvPicPr>
          <p:cNvPr id="5" name="Picture 2" descr="C:\Users\Aja\AppData\Local\Microsoft\Windows\Temporary Internet Files\Content.IE5\B5C89PBA\MC900348693[1].wmf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571472" y="1785926"/>
            <a:ext cx="707746" cy="983894"/>
          </a:xfrm>
          <a:prstGeom prst="rect">
            <a:avLst/>
          </a:prstGeom>
          <a:solidFill>
            <a:srgbClr val="00FF00"/>
          </a:solidFill>
        </p:spPr>
      </p:pic>
      <p:pic>
        <p:nvPicPr>
          <p:cNvPr id="8" name="Picture 2" descr="C:\Users\Aja\AppData\Local\Microsoft\Windows\Temporary Internet Files\Content.IE5\B5C89PBA\MC90034869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357686" y="5500702"/>
            <a:ext cx="708025" cy="984250"/>
          </a:xfrm>
          <a:prstGeom prst="rect">
            <a:avLst/>
          </a:prstGeom>
          <a:solidFill>
            <a:srgbClr val="00FF00"/>
          </a:solidFill>
        </p:spPr>
      </p:pic>
      <p:pic>
        <p:nvPicPr>
          <p:cNvPr id="9" name="Picture 2" descr="C:\Users\Aja\AppData\Local\Microsoft\Windows\Temporary Internet Files\Content.IE5\B5C89PBA\MC90034869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786710" y="5572140"/>
            <a:ext cx="708025" cy="984250"/>
          </a:xfrm>
          <a:prstGeom prst="rect">
            <a:avLst/>
          </a:prstGeom>
          <a:solidFill>
            <a:srgbClr val="00FF00"/>
          </a:solidFill>
        </p:spPr>
      </p:pic>
      <p:pic>
        <p:nvPicPr>
          <p:cNvPr id="10" name="Picture 2" descr="C:\Users\Aja\AppData\Local\Microsoft\Windows\Temporary Internet Files\Content.IE5\B5C89PBA\MC90034869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72132" y="1500174"/>
            <a:ext cx="708025" cy="984250"/>
          </a:xfrm>
          <a:prstGeom prst="rect">
            <a:avLst/>
          </a:prstGeom>
          <a:solidFill>
            <a:srgbClr val="00FF00"/>
          </a:solidFill>
        </p:spPr>
      </p:pic>
      <p:pic>
        <p:nvPicPr>
          <p:cNvPr id="11" name="Picture 2" descr="C:\Users\Aja\AppData\Local\Microsoft\Windows\Temporary Internet Files\Content.IE5\B5C89PBA\MC90034869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215338" y="214290"/>
            <a:ext cx="708025" cy="984250"/>
          </a:xfrm>
          <a:prstGeom prst="rect">
            <a:avLst/>
          </a:prstGeom>
          <a:solidFill>
            <a:srgbClr val="00FF00"/>
          </a:solidFill>
        </p:spPr>
      </p:pic>
      <p:pic>
        <p:nvPicPr>
          <p:cNvPr id="12" name="Picture 2" descr="C:\Users\Aja\AppData\Local\Microsoft\Windows\Temporary Internet Files\Content.IE5\B5C89PBA\MC90034869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71538" y="4286256"/>
            <a:ext cx="708025" cy="984250"/>
          </a:xfrm>
          <a:prstGeom prst="rect">
            <a:avLst/>
          </a:prstGeom>
          <a:solidFill>
            <a:srgbClr val="00FF00"/>
          </a:solidFill>
        </p:spPr>
      </p:pic>
      <p:pic>
        <p:nvPicPr>
          <p:cNvPr id="6148" name="Picture 4" descr="C:\Users\Aja\AppData\Local\Microsoft\Windows\Temporary Internet Files\Content.IE5\B5C89PBA\MC90034869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282" y="357166"/>
            <a:ext cx="707746" cy="983894"/>
          </a:xfrm>
          <a:prstGeom prst="rect">
            <a:avLst/>
          </a:prstGeom>
          <a:solidFill>
            <a:srgbClr val="FFC000"/>
          </a:solidFill>
        </p:spPr>
      </p:pic>
      <p:pic>
        <p:nvPicPr>
          <p:cNvPr id="16" name="Picture 4" descr="C:\Users\Aja\AppData\Local\Microsoft\Windows\Temporary Internet Files\Content.IE5\B5C89PBA\MC90034869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429256" y="4143380"/>
            <a:ext cx="707746" cy="983894"/>
          </a:xfrm>
          <a:prstGeom prst="rect">
            <a:avLst/>
          </a:prstGeom>
          <a:solidFill>
            <a:srgbClr val="FFC000"/>
          </a:solidFill>
        </p:spPr>
      </p:pic>
      <p:pic>
        <p:nvPicPr>
          <p:cNvPr id="17" name="Picture 4" descr="C:\Users\Aja\AppData\Local\Microsoft\Windows\Temporary Internet Files\Content.IE5\B5C89PBA\MC90034869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000232" y="5214950"/>
            <a:ext cx="707746" cy="983894"/>
          </a:xfrm>
          <a:prstGeom prst="rect">
            <a:avLst/>
          </a:prstGeom>
          <a:solidFill>
            <a:srgbClr val="FFC000"/>
          </a:solidFill>
        </p:spPr>
      </p:pic>
      <p:pic>
        <p:nvPicPr>
          <p:cNvPr id="18" name="Picture 4" descr="C:\Users\Aja\AppData\Local\Microsoft\Windows\Temporary Internet Files\Content.IE5\B5C89PBA\MC90034869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57422" y="2714620"/>
            <a:ext cx="707746" cy="983894"/>
          </a:xfrm>
          <a:prstGeom prst="rect">
            <a:avLst/>
          </a:prstGeom>
          <a:solidFill>
            <a:srgbClr val="FFC000"/>
          </a:solidFill>
        </p:spPr>
      </p:pic>
      <p:pic>
        <p:nvPicPr>
          <p:cNvPr id="20" name="Picture 5" descr="C:\Users\Aja\AppData\Local\Microsoft\Windows\Temporary Internet Files\Content.IE5\B5C89PBA\MC90034869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86116" y="5072074"/>
            <a:ext cx="707746" cy="983894"/>
          </a:xfrm>
          <a:prstGeom prst="rect">
            <a:avLst/>
          </a:prstGeom>
          <a:solidFill>
            <a:srgbClr val="0070C0"/>
          </a:solidFill>
        </p:spPr>
      </p:pic>
      <p:pic>
        <p:nvPicPr>
          <p:cNvPr id="22" name="Picture 5" descr="C:\Users\Aja\AppData\Local\Microsoft\Windows\Temporary Internet Files\Content.IE5\B5C89PBA\MC90034869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929586" y="4286256"/>
            <a:ext cx="707746" cy="983894"/>
          </a:xfrm>
          <a:prstGeom prst="rect">
            <a:avLst/>
          </a:prstGeom>
          <a:solidFill>
            <a:srgbClr val="0070C0"/>
          </a:solidFill>
        </p:spPr>
      </p:pic>
      <p:pic>
        <p:nvPicPr>
          <p:cNvPr id="23" name="Picture 5" descr="C:\Users\Aja\AppData\Local\Microsoft\Windows\Temporary Internet Files\Content.IE5\B5C89PBA\MC90034869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929454" y="1357298"/>
            <a:ext cx="707746" cy="983894"/>
          </a:xfrm>
          <a:prstGeom prst="rect">
            <a:avLst/>
          </a:prstGeom>
          <a:solidFill>
            <a:srgbClr val="0070C0"/>
          </a:solidFill>
        </p:spPr>
      </p:pic>
      <p:pic>
        <p:nvPicPr>
          <p:cNvPr id="24" name="Picture 5" descr="C:\Users\Aja\AppData\Local\Microsoft\Windows\Temporary Internet Files\Content.IE5\B5C89PBA\MC90034869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28728" y="1071546"/>
            <a:ext cx="707746" cy="983894"/>
          </a:xfrm>
          <a:prstGeom prst="rect">
            <a:avLst/>
          </a:prstGeom>
          <a:solidFill>
            <a:srgbClr val="0070C0"/>
          </a:solidFill>
        </p:spPr>
      </p:pic>
      <p:pic>
        <p:nvPicPr>
          <p:cNvPr id="25" name="Picture 5" descr="C:\Users\Aja\AppData\Local\Microsoft\Windows\Temporary Internet Files\Content.IE5\B5C89PBA\MC90034869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00562" y="2643182"/>
            <a:ext cx="707746" cy="983894"/>
          </a:xfrm>
          <a:prstGeom prst="rect">
            <a:avLst/>
          </a:prstGeom>
          <a:solidFill>
            <a:srgbClr val="0070C0"/>
          </a:solidFill>
        </p:spPr>
      </p:pic>
      <p:pic>
        <p:nvPicPr>
          <p:cNvPr id="6150" name="Picture 6" descr="C:\Users\Aja\AppData\Local\Microsoft\Windows\Temporary Internet Files\Content.IE5\B5C89PBA\MC90034869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282" y="3571876"/>
            <a:ext cx="707746" cy="983894"/>
          </a:xfrm>
          <a:prstGeom prst="rect">
            <a:avLst/>
          </a:prstGeom>
          <a:noFill/>
        </p:spPr>
      </p:pic>
      <p:pic>
        <p:nvPicPr>
          <p:cNvPr id="6151" name="Picture 7" descr="C:\Users\Aja\AppData\Local\Microsoft\Windows\Temporary Internet Files\Content.IE5\B5C89PBA\MC90034869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00694" y="5572140"/>
            <a:ext cx="707746" cy="983894"/>
          </a:xfrm>
          <a:prstGeom prst="rect">
            <a:avLst/>
          </a:prstGeom>
          <a:noFill/>
        </p:spPr>
      </p:pic>
      <p:pic>
        <p:nvPicPr>
          <p:cNvPr id="6152" name="Picture 8" descr="C:\Users\Aja\AppData\Local\Microsoft\Windows\Temporary Internet Files\Content.IE5\B5C89PBA\MC90034869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00826" y="5214950"/>
            <a:ext cx="708025" cy="984250"/>
          </a:xfrm>
          <a:prstGeom prst="rect">
            <a:avLst/>
          </a:prstGeom>
          <a:solidFill>
            <a:srgbClr val="FF0000"/>
          </a:solidFill>
        </p:spPr>
      </p:pic>
      <p:pic>
        <p:nvPicPr>
          <p:cNvPr id="30" name="Picture 8" descr="C:\Users\Aja\AppData\Local\Microsoft\Windows\Temporary Internet Files\Content.IE5\B5C89PBA\MC90034869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00430" y="1214422"/>
            <a:ext cx="708025" cy="984250"/>
          </a:xfrm>
          <a:prstGeom prst="rect">
            <a:avLst/>
          </a:prstGeom>
          <a:solidFill>
            <a:srgbClr val="FF0000"/>
          </a:solidFill>
        </p:spPr>
      </p:pic>
      <p:pic>
        <p:nvPicPr>
          <p:cNvPr id="31" name="Picture 8" descr="C:\Users\Aja\AppData\Local\Microsoft\Windows\Temporary Internet Files\Content.IE5\B5C89PBA\MC90034869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85852" y="2928934"/>
            <a:ext cx="708025" cy="984250"/>
          </a:xfrm>
          <a:prstGeom prst="rect">
            <a:avLst/>
          </a:prstGeom>
          <a:solidFill>
            <a:srgbClr val="FF0000"/>
          </a:solidFill>
        </p:spPr>
      </p:pic>
      <p:pic>
        <p:nvPicPr>
          <p:cNvPr id="32" name="Picture 8" descr="C:\Users\Aja\AppData\Local\Microsoft\Windows\Temporary Internet Files\Content.IE5\B5C89PBA\MC90034869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20" y="5572140"/>
            <a:ext cx="708025" cy="984250"/>
          </a:xfrm>
          <a:prstGeom prst="rect">
            <a:avLst/>
          </a:prstGeom>
          <a:solidFill>
            <a:srgbClr val="FF0000"/>
          </a:solidFill>
        </p:spPr>
      </p:pic>
      <p:pic>
        <p:nvPicPr>
          <p:cNvPr id="34" name="Picture 8" descr="C:\Users\Aja\AppData\Local\Microsoft\Windows\Temporary Internet Files\Content.IE5\B5C89PBA\MC90034869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143372" y="3929066"/>
            <a:ext cx="708025" cy="984250"/>
          </a:xfrm>
          <a:prstGeom prst="rect">
            <a:avLst/>
          </a:prstGeom>
          <a:solidFill>
            <a:srgbClr val="FF0000"/>
          </a:solidFill>
        </p:spPr>
      </p:pic>
      <p:pic>
        <p:nvPicPr>
          <p:cNvPr id="35" name="Picture 8" descr="C:\Users\Aja\AppData\Local\Microsoft\Windows\Temporary Internet Files\Content.IE5\B5C89PBA\MC90034869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929586" y="2928934"/>
            <a:ext cx="708025" cy="984250"/>
          </a:xfrm>
          <a:prstGeom prst="rect">
            <a:avLst/>
          </a:prstGeom>
          <a:solidFill>
            <a:srgbClr val="FF0000"/>
          </a:solidFill>
        </p:spPr>
      </p:pic>
      <p:pic>
        <p:nvPicPr>
          <p:cNvPr id="6153" name="Picture 9" descr="C:\Users\Aja\AppData\Local\Microsoft\Windows\Temporary Internet Files\Content.IE5\B5C89PBA\MC90034869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643570" y="2857496"/>
            <a:ext cx="707746" cy="983894"/>
          </a:xfrm>
          <a:prstGeom prst="rect">
            <a:avLst/>
          </a:prstGeom>
          <a:noFill/>
        </p:spPr>
      </p:pic>
      <p:pic>
        <p:nvPicPr>
          <p:cNvPr id="6154" name="Picture 10" descr="C:\Users\Aja\AppData\Local\Microsoft\Windows\Temporary Internet Files\Content.IE5\B5C89PBA\MC90034869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43438" y="1142984"/>
            <a:ext cx="707746" cy="983894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6155" name="Picture 11" descr="C:\Users\Aja\AppData\Local\Microsoft\Windows\Temporary Internet Files\Content.IE5\B5C89PBA\MC90034869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143900" y="1428736"/>
            <a:ext cx="708025" cy="984250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39" name="Picture 10" descr="C:\Users\Aja\AppData\Local\Microsoft\Windows\Temporary Internet Files\Content.IE5\B5C89PBA\MC90034869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57422" y="1500174"/>
            <a:ext cx="707746" cy="983894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40" name="Picture 11" descr="C:\Users\Aja\AppData\Local\Microsoft\Windows\Temporary Internet Files\Content.IE5\B5C89PBA\MC90034869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357554" y="3000372"/>
            <a:ext cx="708025" cy="984250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41" name="Picture 10" descr="C:\Users\Aja\AppData\Local\Microsoft\Windows\Temporary Internet Files\Content.IE5\B5C89PBA\MC90034869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72264" y="4143380"/>
            <a:ext cx="707746" cy="983894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42" name="Picture 11" descr="C:\Users\Aja\AppData\Local\Microsoft\Windows\Temporary Internet Files\Content.IE5\B5C89PBA\MC90034869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285984" y="3929066"/>
            <a:ext cx="708025" cy="984250"/>
          </a:xfrm>
          <a:prstGeom prst="rect">
            <a:avLst/>
          </a:prstGeom>
          <a:solidFill>
            <a:schemeClr val="bg1"/>
          </a:solidFill>
        </p:spPr>
      </p:pic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C:\Users\Aja\AppData\Local\Microsoft\Windows\Temporary Internet Files\Content.IE5\B5C89PBA\MC900348693[1].wmf"/>
          <p:cNvPicPr>
            <a:picLocks noGrp="1" noChangeAspect="1" noChangeArrowheads="1"/>
          </p:cNvPicPr>
          <p:nvPr>
            <p:ph sz="quarter" idx="4294967295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428596" y="357166"/>
            <a:ext cx="708025" cy="984250"/>
          </a:xfrm>
          <a:prstGeom prst="rect">
            <a:avLst/>
          </a:prstGeom>
          <a:solidFill>
            <a:srgbClr val="FFC000"/>
          </a:solidFill>
        </p:spPr>
      </p:pic>
      <p:pic>
        <p:nvPicPr>
          <p:cNvPr id="5" name="Picture 2" descr="C:\Users\Aja\AppData\Local\Microsoft\Windows\Temporary Internet Files\Content.IE5\B5C89PBA\MC90034869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596" y="1500174"/>
            <a:ext cx="707746" cy="983894"/>
          </a:xfrm>
          <a:prstGeom prst="rect">
            <a:avLst/>
          </a:prstGeom>
          <a:solidFill>
            <a:srgbClr val="00FF00"/>
          </a:solidFill>
        </p:spPr>
      </p:pic>
      <p:pic>
        <p:nvPicPr>
          <p:cNvPr id="6" name="Picture 8" descr="C:\Users\Aja\AppData\Local\Microsoft\Windows\Temporary Internet Files\Content.IE5\B5C89PBA\MC90034869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596" y="2857496"/>
            <a:ext cx="708025" cy="984250"/>
          </a:xfrm>
          <a:prstGeom prst="rect">
            <a:avLst/>
          </a:prstGeom>
          <a:solidFill>
            <a:srgbClr val="FF0000"/>
          </a:solidFill>
        </p:spPr>
      </p:pic>
      <p:pic>
        <p:nvPicPr>
          <p:cNvPr id="7" name="Picture 5" descr="C:\Users\Aja\AppData\Local\Microsoft\Windows\Temporary Internet Files\Content.IE5\B5C89PBA\MC90034869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58" y="4143380"/>
            <a:ext cx="707746" cy="983894"/>
          </a:xfrm>
          <a:prstGeom prst="rect">
            <a:avLst/>
          </a:prstGeom>
          <a:solidFill>
            <a:srgbClr val="0070C0"/>
          </a:solidFill>
        </p:spPr>
      </p:pic>
      <p:pic>
        <p:nvPicPr>
          <p:cNvPr id="8" name="Picture 6" descr="C:\Users\Aja\AppData\Local\Microsoft\Windows\Temporary Internet Files\Content.IE5\B5C89PBA\MC90034869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58" y="5357826"/>
            <a:ext cx="707746" cy="983894"/>
          </a:xfrm>
          <a:prstGeom prst="rect">
            <a:avLst/>
          </a:prstGeom>
          <a:noFill/>
        </p:spPr>
      </p:pic>
      <p:sp>
        <p:nvSpPr>
          <p:cNvPr id="21" name="Elipsa 20"/>
          <p:cNvSpPr/>
          <p:nvPr/>
        </p:nvSpPr>
        <p:spPr>
          <a:xfrm>
            <a:off x="1571604" y="500042"/>
            <a:ext cx="4357718" cy="571504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rgbClr val="000066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YELLOW  SOCKS 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3" name="Elipsa 22"/>
          <p:cNvSpPr/>
          <p:nvPr/>
        </p:nvSpPr>
        <p:spPr>
          <a:xfrm>
            <a:off x="6429388" y="571480"/>
            <a:ext cx="2500330" cy="571504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rgbClr val="FF3399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FOUR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4" name="Elipsa 23"/>
          <p:cNvSpPr/>
          <p:nvPr/>
        </p:nvSpPr>
        <p:spPr>
          <a:xfrm>
            <a:off x="1571604" y="1785926"/>
            <a:ext cx="4214842" cy="571504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rgbClr val="000066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GREEN  SOCKS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5" name="Elipsa 24"/>
          <p:cNvSpPr/>
          <p:nvPr/>
        </p:nvSpPr>
        <p:spPr>
          <a:xfrm>
            <a:off x="1571604" y="3000372"/>
            <a:ext cx="4143404" cy="571504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rgbClr val="000066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RED  SOCKS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6" name="Elipsa 25"/>
          <p:cNvSpPr/>
          <p:nvPr/>
        </p:nvSpPr>
        <p:spPr>
          <a:xfrm>
            <a:off x="1571604" y="4214818"/>
            <a:ext cx="4071966" cy="571504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rgbClr val="000066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BLUE  SOCKS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7" name="Elipsa 26"/>
          <p:cNvSpPr/>
          <p:nvPr/>
        </p:nvSpPr>
        <p:spPr>
          <a:xfrm>
            <a:off x="1571604" y="5429264"/>
            <a:ext cx="4071966" cy="571504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rgbClr val="000066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WHITE  SOCKS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8" name="Elipsa 27"/>
          <p:cNvSpPr/>
          <p:nvPr/>
        </p:nvSpPr>
        <p:spPr>
          <a:xfrm>
            <a:off x="6500826" y="1714488"/>
            <a:ext cx="2428892" cy="571504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rgbClr val="FF3399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SEVEN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9" name="Elipsa 28"/>
          <p:cNvSpPr/>
          <p:nvPr/>
        </p:nvSpPr>
        <p:spPr>
          <a:xfrm>
            <a:off x="6500826" y="2857496"/>
            <a:ext cx="2428892" cy="571504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rgbClr val="FF3399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SIX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0" name="Elipsa 29"/>
          <p:cNvSpPr/>
          <p:nvPr/>
        </p:nvSpPr>
        <p:spPr>
          <a:xfrm>
            <a:off x="6500826" y="4143380"/>
            <a:ext cx="2428892" cy="571504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rgbClr val="FF3399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FIVE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1" name="Elipsa 30"/>
          <p:cNvSpPr/>
          <p:nvPr/>
        </p:nvSpPr>
        <p:spPr>
          <a:xfrm>
            <a:off x="6500826" y="5429264"/>
            <a:ext cx="2428892" cy="571504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rgbClr val="FF3399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NINE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4348" y="1428736"/>
            <a:ext cx="7592010" cy="47387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" name="Picture 8" descr="C:\Users\Aja\AppData\Local\Microsoft\Windows\Temporary Internet Files\Content.IE5\24U6KV5S\MC900113402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429520" y="3714752"/>
            <a:ext cx="1379761" cy="2500330"/>
          </a:xfrm>
          <a:prstGeom prst="rect">
            <a:avLst/>
          </a:prstGeom>
          <a:noFill/>
        </p:spPr>
      </p:pic>
      <p:pic>
        <p:nvPicPr>
          <p:cNvPr id="4" name="Picture 14" descr="C:\Users\Aja\AppData\Local\Microsoft\Windows\Temporary Internet Files\Content.IE5\B5C89PBA\MC900354923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072330" y="214290"/>
            <a:ext cx="1844675" cy="1320800"/>
          </a:xfrm>
          <a:prstGeom prst="rect">
            <a:avLst/>
          </a:prstGeom>
          <a:noFill/>
        </p:spPr>
      </p:pic>
      <p:pic>
        <p:nvPicPr>
          <p:cNvPr id="5" name="Picture 4" descr="C:\Users\Aja\AppData\Local\Microsoft\Windows\Temporary Internet Files\Content.IE5\S7YR0DND\MC900353698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14282" y="285728"/>
            <a:ext cx="1714512" cy="1578377"/>
          </a:xfrm>
          <a:prstGeom prst="rect">
            <a:avLst/>
          </a:prstGeom>
          <a:noFill/>
        </p:spPr>
      </p:pic>
      <p:pic>
        <p:nvPicPr>
          <p:cNvPr id="6" name="Picture 9" descr="C:\Users\Aja\AppData\Local\Microsoft\Windows\Temporary Internet Files\Content.IE5\B5C89PBA\MC900360185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929190" y="3214686"/>
            <a:ext cx="1428760" cy="1443987"/>
          </a:xfrm>
          <a:prstGeom prst="rect">
            <a:avLst/>
          </a:prstGeom>
          <a:noFill/>
        </p:spPr>
      </p:pic>
      <p:pic>
        <p:nvPicPr>
          <p:cNvPr id="7" name="Picture 17" descr="C:\Users\Aja\AppData\Local\Microsoft\Windows\Temporary Internet Files\Content.IE5\24U6KV5S\MC900113476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857356" y="1500174"/>
            <a:ext cx="1018914" cy="2080725"/>
          </a:xfrm>
          <a:prstGeom prst="rect">
            <a:avLst/>
          </a:prstGeom>
          <a:noFill/>
        </p:spPr>
      </p:pic>
      <p:pic>
        <p:nvPicPr>
          <p:cNvPr id="8" name="Picture 10" descr="C:\Users\Aja\AppData\Local\Microsoft\Windows\Temporary Internet Files\Content.IE5\XFT84EKL\MC900239497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3357554" y="285728"/>
            <a:ext cx="1593960" cy="1500198"/>
          </a:xfrm>
          <a:prstGeom prst="rect">
            <a:avLst/>
          </a:prstGeom>
          <a:noFill/>
        </p:spPr>
      </p:pic>
      <p:pic>
        <p:nvPicPr>
          <p:cNvPr id="9" name="Picture 3" descr="C:\Users\Aja\AppData\Local\Microsoft\Windows\Temporary Internet Files\Content.IE5\XFT84EKL\MC900113322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428596" y="4357694"/>
            <a:ext cx="2238845" cy="214314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3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282" y="500042"/>
            <a:ext cx="8695514" cy="57150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rgbClr val="00B0F0"/>
                </a:solidFill>
              </a:rPr>
              <a:t>Zdroje obrázků: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Klipart (volně ke stažení Microsoft Office)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38</TotalTime>
  <Words>198</Words>
  <Application>Microsoft Office PowerPoint</Application>
  <PresentationFormat>Předvádění na obrazovce (4:3)</PresentationFormat>
  <Paragraphs>63</Paragraphs>
  <Slides>9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Administrativní</vt:lpstr>
      <vt:lpstr>Prezentace aplikace PowerPoint</vt:lpstr>
      <vt:lpstr>ANOTACE:</vt:lpstr>
      <vt:lpstr>AJ</vt:lpstr>
      <vt:lpstr>Popiš</vt:lpstr>
      <vt:lpstr>Spočítej ponožky podle barev</vt:lpstr>
      <vt:lpstr>Prezentace aplikace PowerPoint</vt:lpstr>
      <vt:lpstr>Prezentace aplikace PowerPoint</vt:lpstr>
      <vt:lpstr>Prezentace aplikace PowerPoint</vt:lpstr>
      <vt:lpstr>Zdroje obrázků: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AJ</dc:title>
  <dc:creator>Aja</dc:creator>
  <cp:lastModifiedBy>admin</cp:lastModifiedBy>
  <cp:revision>11</cp:revision>
  <dcterms:created xsi:type="dcterms:W3CDTF">2012-06-18T19:23:34Z</dcterms:created>
  <dcterms:modified xsi:type="dcterms:W3CDTF">2012-07-12T17:08:00Z</dcterms:modified>
</cp:coreProperties>
</file>