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60" r:id="rId3"/>
    <p:sldId id="256" r:id="rId4"/>
    <p:sldId id="258" r:id="rId5"/>
    <p:sldId id="263" r:id="rId6"/>
    <p:sldId id="264" r:id="rId7"/>
    <p:sldId id="266" r:id="rId8"/>
    <p:sldId id="265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C10E820-E0C8-49FC-8E6C-602C4A3B2E1E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3B97B97-C0D8-48B4-B272-1663F8F22705}" type="presOf" srcId="{914700B9-77B5-440A-A438-DE98B6D4894D}" destId="{BD9AF279-D483-48F2-BBBD-45F8E8923512}" srcOrd="1" destOrd="0" presId="urn:microsoft.com/office/officeart/2005/8/layout/target3"/>
    <dgm:cxn modelId="{932C511B-6705-484F-972B-A231AF4CB247}" type="presOf" srcId="{914700B9-77B5-440A-A438-DE98B6D4894D}" destId="{E73F1C26-6DCD-4001-88B9-355E01E2BCE7}" srcOrd="0" destOrd="0" presId="urn:microsoft.com/office/officeart/2005/8/layout/target3"/>
    <dgm:cxn modelId="{8A10A91D-9138-4ABE-B0DA-5D4D84E808E2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590F03E-8A7E-4F87-B84E-9EC52BC4244C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3E9F4EE3-D260-4AFA-B072-8DFF13C8C7AC}" type="presOf" srcId="{130831A4-0540-4EC5-8F5A-93030E89D2D9}" destId="{F69CC921-512E-49F4-824C-A648EC5F27A5}" srcOrd="0" destOrd="0" presId="urn:microsoft.com/office/officeart/2005/8/layout/target3"/>
    <dgm:cxn modelId="{DED929FF-16D3-442F-8AF2-6BE344245CEE}" type="presOf" srcId="{130831A4-0540-4EC5-8F5A-93030E89D2D9}" destId="{8E23E229-92FC-49D1-B5FE-0303176B8A4E}" srcOrd="1" destOrd="0" presId="urn:microsoft.com/office/officeart/2005/8/layout/target3"/>
    <dgm:cxn modelId="{7920B6A9-5486-48C5-9723-6651E48BB677}" type="presOf" srcId="{1D8420EA-BFA0-403B-80F5-647FA396CC45}" destId="{F7B3C0B7-F0F7-4F49-B02C-3630F8C5FAE5}" srcOrd="0" destOrd="0" presId="urn:microsoft.com/office/officeart/2005/8/layout/target3"/>
    <dgm:cxn modelId="{C4F50957-B769-4774-93F5-179D461EFDB3}" type="presOf" srcId="{27FE2D31-D344-4B63-A89A-A89AB0D9F3E3}" destId="{FE47432B-CA46-450C-8D8F-66C300A95B52}" srcOrd="0" destOrd="0" presId="urn:microsoft.com/office/officeart/2005/8/layout/target3"/>
    <dgm:cxn modelId="{96C9D720-67E0-4EB8-9002-8B89D37F3254}" type="presParOf" srcId="{FE47432B-CA46-450C-8D8F-66C300A95B52}" destId="{B522209E-30D0-49D6-A340-2D383A11C668}" srcOrd="0" destOrd="0" presId="urn:microsoft.com/office/officeart/2005/8/layout/target3"/>
    <dgm:cxn modelId="{78385A5B-1DE2-4FBC-AE5A-8AEAE003F429}" type="presParOf" srcId="{FE47432B-CA46-450C-8D8F-66C300A95B52}" destId="{ED5A8377-51D5-4DC5-B0E7-680166966720}" srcOrd="1" destOrd="0" presId="urn:microsoft.com/office/officeart/2005/8/layout/target3"/>
    <dgm:cxn modelId="{77E7EBCB-835F-4019-B655-4BB070C30405}" type="presParOf" srcId="{FE47432B-CA46-450C-8D8F-66C300A95B52}" destId="{F69CC921-512E-49F4-824C-A648EC5F27A5}" srcOrd="2" destOrd="0" presId="urn:microsoft.com/office/officeart/2005/8/layout/target3"/>
    <dgm:cxn modelId="{4DC03A1A-6F63-4AC5-918D-A6FD3EA8BFCD}" type="presParOf" srcId="{FE47432B-CA46-450C-8D8F-66C300A95B52}" destId="{61C9CE18-EDA6-4EDF-BA1C-09779D38FBBF}" srcOrd="3" destOrd="0" presId="urn:microsoft.com/office/officeart/2005/8/layout/target3"/>
    <dgm:cxn modelId="{C94F9FA1-1A18-4D6D-8310-BBD19B404717}" type="presParOf" srcId="{FE47432B-CA46-450C-8D8F-66C300A95B52}" destId="{D60DEAAB-7AFE-435A-ACF6-18851E4B0426}" srcOrd="4" destOrd="0" presId="urn:microsoft.com/office/officeart/2005/8/layout/target3"/>
    <dgm:cxn modelId="{A2318CC4-5811-4622-AF6C-31F646BE16A5}" type="presParOf" srcId="{FE47432B-CA46-450C-8D8F-66C300A95B52}" destId="{F7B3C0B7-F0F7-4F49-B02C-3630F8C5FAE5}" srcOrd="5" destOrd="0" presId="urn:microsoft.com/office/officeart/2005/8/layout/target3"/>
    <dgm:cxn modelId="{02F60FBA-E54A-4ABE-91E5-435B5F362F1C}" type="presParOf" srcId="{FE47432B-CA46-450C-8D8F-66C300A95B52}" destId="{C9DA9446-E2D3-4F6A-8960-3CADFBF870B8}" srcOrd="6" destOrd="0" presId="urn:microsoft.com/office/officeart/2005/8/layout/target3"/>
    <dgm:cxn modelId="{D9556F1F-D4AB-48BF-ABAC-6DBAF5E7BFB2}" type="presParOf" srcId="{FE47432B-CA46-450C-8D8F-66C300A95B52}" destId="{9726EC6F-D322-4CD3-B489-1BE3DF7CE70B}" srcOrd="7" destOrd="0" presId="urn:microsoft.com/office/officeart/2005/8/layout/target3"/>
    <dgm:cxn modelId="{F19E0907-8834-4530-9CE7-7B75464F9F78}" type="presParOf" srcId="{FE47432B-CA46-450C-8D8F-66C300A95B52}" destId="{645AA564-2E9E-4954-AD87-AE01782CEC59}" srcOrd="8" destOrd="0" presId="urn:microsoft.com/office/officeart/2005/8/layout/target3"/>
    <dgm:cxn modelId="{B4B59090-3824-4054-89F2-617431883A17}" type="presParOf" srcId="{FE47432B-CA46-450C-8D8F-66C300A95B52}" destId="{8538CAC4-6A86-42B8-B5AF-2FF155DB9D02}" srcOrd="9" destOrd="0" presId="urn:microsoft.com/office/officeart/2005/8/layout/target3"/>
    <dgm:cxn modelId="{0DB5FE83-0434-46AD-B926-5DB23CBA1322}" type="presParOf" srcId="{FE47432B-CA46-450C-8D8F-66C300A95B52}" destId="{26FD6024-A07F-46D0-8BC0-B5E595C5673D}" srcOrd="10" destOrd="0" presId="urn:microsoft.com/office/officeart/2005/8/layout/target3"/>
    <dgm:cxn modelId="{2BD6B840-FD28-40E1-BEA8-4A4BBFCDE6B3}" type="presParOf" srcId="{FE47432B-CA46-450C-8D8F-66C300A95B52}" destId="{E73F1C26-6DCD-4001-88B9-355E01E2BCE7}" srcOrd="11" destOrd="0" presId="urn:microsoft.com/office/officeart/2005/8/layout/target3"/>
    <dgm:cxn modelId="{13B32425-DF43-4FD9-8E6B-52FB038BEEDF}" type="presParOf" srcId="{FE47432B-CA46-450C-8D8F-66C300A95B52}" destId="{8E23E229-92FC-49D1-B5FE-0303176B8A4E}" srcOrd="12" destOrd="0" presId="urn:microsoft.com/office/officeart/2005/8/layout/target3"/>
    <dgm:cxn modelId="{92BC3164-4641-458D-AAD0-4B820F04EABA}" type="presParOf" srcId="{FE47432B-CA46-450C-8D8F-66C300A95B52}" destId="{8467D0EB-87A2-4285-8ACA-0398EFBF29BC}" srcOrd="13" destOrd="0" presId="urn:microsoft.com/office/officeart/2005/8/layout/target3"/>
    <dgm:cxn modelId="{AFB53957-E1AA-4BBF-8CD2-DD098B3BE2EA}" type="presParOf" srcId="{FE47432B-CA46-450C-8D8F-66C300A95B52}" destId="{DBA8199F-D892-4A8E-A352-2B7844050E09}" srcOrd="14" destOrd="0" presId="urn:microsoft.com/office/officeart/2005/8/layout/target3"/>
    <dgm:cxn modelId="{FC73F156-F7D3-4987-9540-7AF8B0BB61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1" name="voltag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d"/>
    <p:sndAc>
      <p:stSnd>
        <p:snd r:embed="rId1" name="voltag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DD2CA0-5417-42C0-8C2B-A45BA6CC5A5A}" type="datetimeFigureOut">
              <a:rPr lang="cs-CZ" smtClean="0"/>
              <a:pPr/>
              <a:t>12.7.2012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F20D657A-FCC0-45BF-B7D2-91CA1D799C3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 dir="d"/>
    <p:sndAc>
      <p:stSnd>
        <p:snd r:embed="rId13" name="voltage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457673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NÁZEV</a:t>
                      </a:r>
                      <a:r>
                        <a:rPr lang="cs-CZ" sz="1200" b="0" baseline="0" dirty="0" smtClean="0"/>
                        <a:t> A ČÍSLO MATERIÁLU:</a:t>
                      </a:r>
                      <a:endParaRPr lang="cs-CZ" sz="12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VY_32_INOVACE_05_S16-Aj-3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VYTVOŘENO: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AUTOR: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OBLAST: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VZDĚLÁVACÍ</a:t>
                      </a:r>
                      <a:r>
                        <a:rPr lang="cs-CZ" sz="1200" baseline="0" dirty="0" smtClean="0"/>
                        <a:t> OBOR:</a:t>
                      </a:r>
                      <a:endParaRPr lang="cs-CZ" sz="12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SADA: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200" smtClean="0"/>
                        <a:t>NÁZEV VZDĚLÁVACÍHO MATERIÁLU:</a:t>
                      </a:r>
                      <a:endParaRPr lang="cs-CZ" sz="12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Is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it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big?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01208"/>
            <a:ext cx="5752465" cy="125603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764150"/>
              </p:ext>
            </p:extLst>
          </p:nvPr>
        </p:nvGraphicFramePr>
        <p:xfrm>
          <a:off x="539552" y="3573016"/>
          <a:ext cx="8280920" cy="24220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03669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3669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zaměřena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zopakování a procvičení slovní zásoby a správné spojování obrázků se slovy.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si  procvičují  slovíčka z tematického okruhu . Naučí se je správně psát a vyslovovat. Naučí se správně používat slovíček malý, velký a dlouhý, krátký.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ln>
            <a:noFill/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IT BIG ?</a:t>
            </a:r>
            <a:endParaRPr lang="cs-CZ" sz="6000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</a:t>
            </a:r>
            <a:endParaRPr lang="cs-CZ" sz="8000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C:\Users\Aja\AppData\Local\Microsoft\Windows\Temporary Internet Files\Content.IE5\EIZP7BPH\MC90042417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714356"/>
            <a:ext cx="1289050" cy="1758950"/>
          </a:xfrm>
          <a:prstGeom prst="rect">
            <a:avLst/>
          </a:prstGeom>
          <a:noFill/>
        </p:spPr>
      </p:pic>
      <p:pic>
        <p:nvPicPr>
          <p:cNvPr id="5" name="Picture 5" descr="C:\Users\Aja\AppData\Local\Microsoft\Windows\Temporary Internet Files\Content.IE5\24U6KV5S\MC90042417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72396" y="2500306"/>
            <a:ext cx="1181100" cy="185737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 správně slova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2910" y="1928802"/>
            <a:ext cx="264320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GONL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215074" y="5214950"/>
            <a:ext cx="264320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ROTSH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714480" y="5143512"/>
            <a:ext cx="264320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IBG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57752" y="1785926"/>
            <a:ext cx="2643206" cy="91440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solidFill>
              <a:schemeClr val="accent3">
                <a:lumMod val="50000"/>
              </a:schemeClr>
            </a:solidFill>
            <a:prstDash val="solid"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LAMSL</a:t>
            </a:r>
            <a:endParaRPr lang="cs-CZ" sz="28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Aja\AppData\Local\Microsoft\Windows\Temporary Internet Files\Content.IE5\I8913PAD\MC9002904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80" y="4572008"/>
            <a:ext cx="714380" cy="990000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I8913PAD\MC9002904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2071678"/>
            <a:ext cx="1285884" cy="3008175"/>
          </a:xfrm>
          <a:prstGeom prst="rect">
            <a:avLst/>
          </a:prstGeom>
          <a:noFill/>
        </p:spPr>
      </p:pic>
      <p:pic>
        <p:nvPicPr>
          <p:cNvPr id="2052" name="Picture 4" descr="C:\Users\Aja\AppData\Local\Microsoft\Windows\Temporary Internet Files\Content.IE5\105ORQWU\MC90038383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3143248"/>
            <a:ext cx="658812" cy="933450"/>
          </a:xfrm>
          <a:prstGeom prst="rect">
            <a:avLst/>
          </a:prstGeom>
          <a:noFill/>
        </p:spPr>
      </p:pic>
      <p:pic>
        <p:nvPicPr>
          <p:cNvPr id="2053" name="Picture 5" descr="C:\Users\Aja\AppData\Local\Microsoft\Windows\Temporary Internet Files\Content.IE5\105ORQWU\MC90038383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3000372"/>
            <a:ext cx="1857356" cy="263162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37743E-6 C 0.01493 0.00232 0.02327 0.0081 0.03698 0.01249 C 0.05833 0.0192 0.07986 0.02174 0.10156 0.02475 C 0.1408 0.02382 0.18889 0.02822 0.22934 0.01249 C 0.2441 0.00671 0.25851 0.00024 0.2724 -0.00809 C 0.2809 -0.01318 0.29011 -0.01341 0.29844 -0.01827 C 0.30226 -0.02058 0.30538 -0.02428 0.3092 -0.02659 C 0.31406 -0.02937 0.31962 -0.03052 0.32465 -0.0326 C 0.32865 -0.03422 0.3316 -0.03862 0.33542 -0.04093 C 0.35573 -0.05272 0.37448 -0.07261 0.39549 -0.08186 C 0.40469 -0.08996 0.41389 -0.0962 0.42309 -0.1043 C 0.42743 -0.108 0.43021 -0.11401 0.43386 -0.11887 C 0.43698 -0.12303 0.43993 -0.12696 0.44306 -0.13112 C 0.44462 -0.13321 0.44774 -0.13714 0.44774 -0.13714 C 0.45052 -0.14847 0.4474 -0.13876 0.45382 -0.14939 C 0.4566 -0.15402 0.46163 -0.16373 0.46163 -0.16373 C 0.46337 -0.17414 0.46667 -0.18432 0.46927 -0.19449 C 0.46806 -0.20605 0.46702 -0.22294 0.46302 -0.23358 C 0.46215 -0.23566 0.46077 -0.23751 0.46007 -0.23959 C 0.45625 -0.25138 0.45747 -0.25485 0.44931 -0.26225 C 0.43993 -0.28029 0.41997 -0.28469 0.40469 -0.28885 C 0.39132 -0.28792 0.37743 -0.29301 0.36771 -0.28075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6.84551E-6 C 0.00747 0.01433 0.00434 0.02497 0.0092 0.03885 C 0.01077 0.04324 0.01545 0.0511 0.01545 0.0511 C 0.02205 0.0777 0.0441 0.08602 0.0632 0.08602 " pathEditMode="relative" ptsTypes="fffA">
                                      <p:cBhvr>
                                        <p:cTn id="1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6.98427E-6 C -0.00659 -0.00577 -0.00885 -0.01479 -0.01545 -0.02058 C -0.01805 -0.03214 -0.01458 -0.0215 -0.02152 -0.03075 C -0.03159 -0.04416 -0.01736 -0.03075 -0.02916 -0.04093 C -0.03559 -0.05388 -0.04583 -0.06313 -0.05538 -0.07169 C -0.0585 -0.07446 -0.06111 -0.07839 -0.06458 -0.08001 C -0.06909 -0.08209 -0.071 -0.08256 -0.07534 -0.08602 C -0.08958 -0.09736 -0.07882 -0.09319 -0.09531 -0.09643 C -0.12187 -0.10823 -0.14895 -0.11956 -0.17691 -0.12303 C -0.18003 -0.12441 -0.18298 -0.1258 -0.18611 -0.12719 C -0.19444 -0.13089 -0.21232 -0.13112 -0.21232 -0.13112 C -0.24166 -0.14107 -0.28159 -0.13829 -0.31076 -0.13945 C -0.34045 -0.13875 -0.37031 -0.13852 -0.4 -0.13737 C -0.41805 -0.13667 -0.43593 -0.1302 -0.45382 -0.12719 C -0.45746 -0.1258 -0.46093 -0.12395 -0.46458 -0.12303 C -0.46857 -0.12187 -0.47291 -0.1221 -0.47691 -0.12095 C -0.48524 -0.11863 -0.49323 -0.11355 -0.50156 -0.11077 C -0.50677 -0.10707 -0.51128 -0.10106 -0.51684 -0.09851 C -0.52517 -0.09481 -0.53402 -0.08857 -0.54149 -0.08209 C -0.54826 -0.06382 -0.53993 -0.08117 -0.55069 -0.07169 C -0.55225 -0.0703 -0.55382 -0.06567 -0.55382 -0.06567 " pathEditMode="relative" ptsTypes="ffffffffffffffffffffA">
                                      <p:cBhvr>
                                        <p:cTn id="14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40518E-7 C 0.00607 0.01202 0.00902 0.02405 0.01389 0.03677 C 0.01632 0.04301 0.01944 0.04879 0.02152 0.05527 C 0.02274 0.0592 0.02291 0.06406 0.02465 0.06753 C 0.02934 0.07678 0.03368 0.08371 0.03854 0.09204 C 0.04774 0.108 0.05295 0.12072 0.07083 0.12072 " pathEditMode="relative" ptsTypes="fffffA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….. is big, small, short, long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Aja\AppData\Local\Microsoft\Windows\Temporary Internet Files\Content.IE5\XFT84EKL\MC9002909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357298"/>
            <a:ext cx="1547087" cy="1522414"/>
          </a:xfrm>
          <a:prstGeom prst="rect">
            <a:avLst/>
          </a:prstGeom>
          <a:noFill/>
        </p:spPr>
      </p:pic>
      <p:pic>
        <p:nvPicPr>
          <p:cNvPr id="4" name="Picture 5" descr="C:\Users\Aja\AppData\Local\Microsoft\Windows\Temporary Internet Files\Content.IE5\XFT84EKL\MC9002909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214422"/>
            <a:ext cx="3429024" cy="3374340"/>
          </a:xfrm>
          <a:prstGeom prst="rect">
            <a:avLst/>
          </a:prstGeom>
          <a:noFill/>
        </p:spPr>
      </p:pic>
      <p:pic>
        <p:nvPicPr>
          <p:cNvPr id="1032" name="Picture 8" descr="C:\Users\Aja\AppData\Local\Microsoft\Windows\Temporary Internet Files\Content.IE5\XFT84EKL\MC900290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57884" y="1071546"/>
            <a:ext cx="2207247" cy="1827215"/>
          </a:xfrm>
          <a:prstGeom prst="rect">
            <a:avLst/>
          </a:prstGeom>
          <a:noFill/>
        </p:spPr>
      </p:pic>
      <p:pic>
        <p:nvPicPr>
          <p:cNvPr id="1033" name="Picture 9" descr="C:\Users\Aja\AppData\Local\Microsoft\Windows\Temporary Internet Files\Content.IE5\XFT84EKL\MC90029068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48" y="1357298"/>
            <a:ext cx="1085400" cy="898522"/>
          </a:xfrm>
          <a:prstGeom prst="rect">
            <a:avLst/>
          </a:prstGeom>
          <a:noFill/>
        </p:spPr>
      </p:pic>
      <p:pic>
        <p:nvPicPr>
          <p:cNvPr id="1034" name="Picture 10" descr="C:\Users\Aja\AppData\Local\Microsoft\Windows\Temporary Internet Files\Content.IE5\B5C89PBA\MC90019246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40" y="5643578"/>
            <a:ext cx="1582236" cy="675399"/>
          </a:xfrm>
          <a:prstGeom prst="rect">
            <a:avLst/>
          </a:prstGeom>
          <a:noFill/>
        </p:spPr>
      </p:pic>
      <p:pic>
        <p:nvPicPr>
          <p:cNvPr id="1035" name="Picture 11" descr="C:\Users\Aja\AppData\Local\Microsoft\Windows\Temporary Internet Files\Content.IE5\B5C89PBA\MC90019246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5214950"/>
            <a:ext cx="3793514" cy="1109659"/>
          </a:xfrm>
          <a:prstGeom prst="rect">
            <a:avLst/>
          </a:prstGeom>
          <a:noFill/>
        </p:spPr>
      </p:pic>
      <p:pic>
        <p:nvPicPr>
          <p:cNvPr id="1036" name="Picture 12" descr="C:\Users\Aja\AppData\Local\Microsoft\Windows\Temporary Internet Files\Content.IE5\NKHCPSU3\MC90023727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86116" y="2071678"/>
            <a:ext cx="2358584" cy="2214578"/>
          </a:xfrm>
          <a:prstGeom prst="rect">
            <a:avLst/>
          </a:prstGeom>
          <a:noFill/>
        </p:spPr>
      </p:pic>
      <p:pic>
        <p:nvPicPr>
          <p:cNvPr id="1037" name="Picture 13" descr="C:\Users\Aja\AppData\Local\Microsoft\Windows\Temporary Internet Files\Content.IE5\NKHCPSU3\MC900237271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4071942"/>
            <a:ext cx="928694" cy="871992"/>
          </a:xfrm>
          <a:prstGeom prst="rect">
            <a:avLst/>
          </a:prstGeom>
          <a:noFill/>
        </p:spPr>
      </p:pic>
      <p:pic>
        <p:nvPicPr>
          <p:cNvPr id="2050" name="Picture 2" descr="C:\Users\Aja\AppData\Local\Microsoft\Windows\Temporary Internet Files\Content.IE5\105ORQWU\MC90041255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43042" y="4071942"/>
            <a:ext cx="1810665" cy="1796748"/>
          </a:xfrm>
          <a:prstGeom prst="rect">
            <a:avLst/>
          </a:prstGeom>
          <a:noFill/>
        </p:spPr>
      </p:pic>
      <p:pic>
        <p:nvPicPr>
          <p:cNvPr id="2051" name="Picture 3" descr="C:\Users\Aja\AppData\Local\Microsoft\Windows\Temporary Internet Files\Content.IE5\105ORQWU\MC900412556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282" y="5286388"/>
            <a:ext cx="1069952" cy="1061727"/>
          </a:xfrm>
          <a:prstGeom prst="rect">
            <a:avLst/>
          </a:prstGeom>
          <a:noFill/>
        </p:spPr>
      </p:pic>
      <p:pic>
        <p:nvPicPr>
          <p:cNvPr id="2052" name="Picture 4" descr="C:\Users\Aja\AppData\Local\Microsoft\Windows\Temporary Internet Files\Content.IE5\7ZW81JGI\MC90029506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43636" y="3143248"/>
            <a:ext cx="2687885" cy="71438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….. is big, small, short, long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Aja\AppData\Local\Microsoft\Windows\Temporary Internet Files\Content.IE5\XFT84EKL\MC9002909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643050"/>
            <a:ext cx="1547087" cy="1522414"/>
          </a:xfrm>
          <a:prstGeom prst="rect">
            <a:avLst/>
          </a:prstGeom>
          <a:noFill/>
        </p:spPr>
      </p:pic>
      <p:pic>
        <p:nvPicPr>
          <p:cNvPr id="4" name="Picture 5" descr="C:\Users\Aja\AppData\Local\Microsoft\Windows\Temporary Internet Files\Content.IE5\XFT84EKL\MC90029092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2071678"/>
            <a:ext cx="3429024" cy="3374340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500034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</a:t>
            </a:r>
            <a:endParaRPr lang="cs-CZ" sz="2800" dirty="0"/>
          </a:p>
        </p:txBody>
      </p:sp>
      <p:sp>
        <p:nvSpPr>
          <p:cNvPr id="15" name="Elipsa 14"/>
          <p:cNvSpPr/>
          <p:nvPr/>
        </p:nvSpPr>
        <p:spPr>
          <a:xfrm>
            <a:off x="250029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4500562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642938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</a:t>
            </a:r>
            <a:endParaRPr lang="cs-CZ" sz="2800" dirty="0"/>
          </a:p>
        </p:txBody>
      </p:sp>
      <p:pic>
        <p:nvPicPr>
          <p:cNvPr id="18" name="Picture 3" descr="C:\Users\Aja\AppData\Local\Microsoft\Windows\Temporary Internet Files\Content.IE5\105ORQWU\MC9004125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4429132"/>
            <a:ext cx="1069952" cy="1061727"/>
          </a:xfrm>
          <a:prstGeom prst="rect">
            <a:avLst/>
          </a:prstGeom>
          <a:noFill/>
        </p:spPr>
      </p:pic>
      <p:pic>
        <p:nvPicPr>
          <p:cNvPr id="19" name="Picture 2" descr="C:\Users\Aja\AppData\Local\Microsoft\Windows\Temporary Internet Files\Content.IE5\105ORQWU\MC9004125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58016" y="2000240"/>
            <a:ext cx="1810665" cy="179674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12303E-7 C 0.00173 -0.01966 0.00764 -0.06013 0.02152 -0.0717 C 0.02378 -0.08049 0.02777 -0.08118 0.03229 -0.08812 C 0.0401 -0.10037 0.03298 -0.09321 0.04149 -0.10037 C 0.04462 -0.11263 0.04045 -0.1013 0.04913 -0.11078 C 0.05816 -0.12073 0.046 -0.11402 0.05694 -0.11888 C 0.06319 -0.13206 0.0559 -0.1198 0.06458 -0.1272 C 0.06632 -0.12882 0.06753 -0.13136 0.06927 -0.13321 C 0.07569 -0.14038 0.09218 -0.15241 0.1 -0.15588 C 0.10659 -0.16235 0.11371 -0.16767 0.12152 -0.17022 C 0.13402 -0.18247 0.14722 -0.18964 0.15989 -0.20098 C 0.16146 -0.20236 0.16284 -0.20421 0.16458 -0.20491 C 0.16771 -0.20629 0.17378 -0.20907 0.17378 -0.20907 C 0.18298 -0.21832 0.19982 -0.23081 0.21076 -0.23567 C 0.21909 -0.24422 0.22257 -0.24561 0.23229 -0.25 C 0.23784 -0.25764 0.24462 -0.2618 0.25225 -0.26434 C 0.26076 -0.27197 0.27152 -0.27544 0.28142 -0.27868 C 0.28298 -0.27914 0.28455 -0.27984 0.28611 -0.28076 C 0.28819 -0.28192 0.28993 -0.284 0.29218 -0.28493 C 0.30312 -0.28886 0.31649 -0.28955 0.3276 -0.29094 C 0.37951 -0.30828 0.43472 -0.29695 0.48767 -0.28909 C 0.51962 -0.27429 0.5658 -0.28076 0.59375 -0.28076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94912E-6 C -0.00503 -0.02683 -0.00173 -0.00647 -3.33333E-6 -0.06568 C 0.00104 -0.09875 0.00209 -0.13136 0.00625 -0.16397 C 0.00556 -0.22225 0.00851 -0.28931 -0.00156 -0.34852 C -0.00208 -0.38136 0.00209 -0.4593 -0.01527 -0.49607 C -0.01753 -0.50786 -0.01823 -0.51503 -0.02309 -0.52474 C -0.02656 -0.54463 -0.02187 -0.5222 -0.0276 -0.53908 C -0.03368 -0.55735 -0.02691 -0.54602 -0.03524 -0.55758 C -0.03923 -0.57285 -0.03333 -0.55412 -0.04149 -0.56776 C -0.04253 -0.56938 -0.04184 -0.57239 -0.04305 -0.574 C -0.05139 -0.58511 -0.05017 -0.58002 -0.05833 -0.58418 C -0.07083 -0.59042 -0.07986 -0.59436 -0.09375 -0.59644 C -0.12083 -0.60546 -0.14843 -0.5969 -0.17534 -0.59227 C -0.18246 -0.58603 -0.19027 -0.58719 -0.19843 -0.58418 C -0.2092 -0.58025 -0.22014 -0.57632 -0.23073 -0.57192 C -0.23767 -0.56915 -0.24392 -0.56475 -0.25069 -0.56175 C -0.27743 -0.54995 -0.30607 -0.54116 -0.33385 -0.53492 C -0.3526 -0.53076 -0.3717 -0.53284 -0.39062 -0.53284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54302E-6 C 0.00139 -0.02567 0.00104 -0.06753 0.01389 -0.09228 C 0.01441 -0.09505 0.01458 -0.09806 0.01545 -0.1006 C 0.01615 -0.10291 0.01788 -0.1043 0.01858 -0.10661 C 0.02431 -0.12743 0.01563 -0.108 0.02309 -0.12303 C 0.02813 -0.16859 0.02274 -0.1302 0.05538 -0.22132 C 0.05608 -0.2234 0.05608 -0.22572 0.05695 -0.22757 C 0.07257 -0.25994 0.08872 -0.29186 0.10469 -0.32377 C 0.11667 -0.34759 0.12604 -0.37049 0.14931 -0.37512 C 0.16198 -0.37766 0.17483 -0.37789 0.18767 -0.37928 C 0.19583 -0.3772 0.20417 -0.37581 0.21233 -0.37303 C 0.22222 -0.36957 0.24167 -0.36078 0.24167 -0.36078 C 0.25104 -0.34829 0.25295 -0.34228 0.26007 -0.32794 C 0.26389 -0.30782 0.26736 -0.28908 0.26927 -0.2685 C 0.27066 -0.22132 0.26719 -0.16813 0.27847 -0.12303 C 0.28316 -0.12373 0.28785 -0.12373 0.29236 -0.12512 C 0.29896 -0.12697 0.30365 -0.13113 0.31077 -0.13113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3 -0.0296 -0.00261 -0.06129 -0.00782 -0.0902 C -0.00886 -0.09621 -0.01216 -0.10107 -0.01389 -0.10662 C -0.01737 -0.13367 -0.01823 -0.16374 -0.02778 -0.18848 C -0.03108 -0.21022 -0.03924 -0.23058 -0.04323 -0.25208 C -0.04549 -0.26457 -0.04705 -0.27822 -0.05243 -0.28909 C -0.05487 -0.30481 -0.05973 -0.31892 -0.0632 -0.33418 C -0.06528 -0.34343 -0.06511 -0.34852 -0.06928 -0.35662 C -0.07066 -0.36587 -0.07362 -0.37072 -0.07553 -0.37928 C -0.08282 -0.41281 -0.09289 -0.4445 -0.10782 -0.47341 C -0.11077 -0.48936 -0.10695 -0.47502 -0.11389 -0.48774 C -0.12518 -0.50879 -0.1165 -0.49954 -0.12622 -0.50833 C -0.13351 -0.52267 -0.12934 -0.51781 -0.13698 -0.52475 C -0.14653 -0.54302 -0.13368 -0.52082 -0.1448 -0.53284 C -0.14618 -0.53446 -0.14653 -0.53747 -0.14775 -0.53909 C -0.16459 -0.55828 -0.18629 -0.57008 -0.20782 -0.57378 C -0.21737 -0.57817 -0.22743 -0.57863 -0.23716 -0.58002 C -0.24549 -0.58372 -0.2632 -0.58626 -0.2632 -0.58626 C -0.35487 -0.58511 -0.3849 -0.58696 -0.45243 -0.58002 C -0.47309 -0.57054 -0.4566 -0.57771 -0.50782 -0.56776 C -0.51546 -0.56638 -0.53091 -0.5636 -0.53091 -0.5636 C -0.54844 -0.55574 -0.53108 -0.56244 -0.554 -0.55759 C -0.56858 -0.55458 -0.58264 -0.54533 -0.59705 -0.54117 C -0.60608 -0.53492 -0.60105 -0.53793 -0.61233 -0.53284 C -0.61893 -0.52984 -0.62674 -0.51943 -0.63247 -0.51434 C -0.63559 -0.50578 -0.6382 -0.50046 -0.64323 -0.49399 C -0.64653 -0.48497 -0.64809 -0.47572 -0.65243 -0.46739 C -0.65973 -0.42831 -0.67188 -0.39038 -0.67709 -0.3506 C -0.68125 -0.31846 -0.68004 -0.28539 -0.68785 -0.25416 C -0.68941 -0.1871 -0.68785 -0.12072 -0.68785 -0.05342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….. is big, small, short, long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00034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</a:t>
            </a:r>
            <a:endParaRPr lang="cs-CZ" sz="2800" dirty="0"/>
          </a:p>
        </p:txBody>
      </p:sp>
      <p:sp>
        <p:nvSpPr>
          <p:cNvPr id="15" name="Elipsa 14"/>
          <p:cNvSpPr/>
          <p:nvPr/>
        </p:nvSpPr>
        <p:spPr>
          <a:xfrm>
            <a:off x="250029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4500562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642938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</a:t>
            </a:r>
            <a:endParaRPr lang="cs-CZ" sz="2800" dirty="0"/>
          </a:p>
        </p:txBody>
      </p:sp>
      <p:pic>
        <p:nvPicPr>
          <p:cNvPr id="12" name="Picture 8" descr="C:\Users\Aja\AppData\Local\Microsoft\Windows\Temporary Internet Files\Content.IE5\XFT84EKL\MC9002906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285860"/>
            <a:ext cx="3143240" cy="2602054"/>
          </a:xfrm>
          <a:prstGeom prst="rect">
            <a:avLst/>
          </a:prstGeom>
          <a:noFill/>
        </p:spPr>
      </p:pic>
      <p:pic>
        <p:nvPicPr>
          <p:cNvPr id="13" name="Picture 9" descr="C:\Users\Aja\AppData\Local\Microsoft\Windows\Temporary Internet Files\Content.IE5\XFT84EKL\MC9002906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3786190"/>
            <a:ext cx="1344288" cy="1112836"/>
          </a:xfrm>
          <a:prstGeom prst="rect">
            <a:avLst/>
          </a:prstGeom>
          <a:noFill/>
        </p:spPr>
      </p:pic>
      <p:pic>
        <p:nvPicPr>
          <p:cNvPr id="20" name="Picture 5" descr="C:\Users\Aja\AppData\Local\Microsoft\Windows\Temporary Internet Files\Content.IE5\7ZW81JGI\MC90029506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71538" y="2786058"/>
            <a:ext cx="2350323" cy="928694"/>
          </a:xfrm>
          <a:prstGeom prst="rect">
            <a:avLst/>
          </a:prstGeom>
          <a:noFill/>
        </p:spPr>
      </p:pic>
      <p:pic>
        <p:nvPicPr>
          <p:cNvPr id="21" name="Picture 4" descr="C:\Users\Aja\AppData\Local\Microsoft\Windows\Temporary Internet Files\Content.IE5\7ZW81JGI\MC90029506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4071942"/>
            <a:ext cx="3763039" cy="121444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12303E-7 C 0.00173 -0.01966 0.00764 -0.06013 0.02152 -0.0717 C 0.02378 -0.08049 0.02777 -0.08118 0.03229 -0.08812 C 0.0401 -0.10037 0.03298 -0.09321 0.04149 -0.10037 C 0.04462 -0.11263 0.04045 -0.1013 0.04913 -0.11078 C 0.05816 -0.12073 0.046 -0.11402 0.05694 -0.11888 C 0.06319 -0.13206 0.0559 -0.1198 0.06458 -0.1272 C 0.06632 -0.12882 0.06753 -0.13136 0.06927 -0.13321 C 0.07569 -0.14038 0.09218 -0.15241 0.1 -0.15588 C 0.10659 -0.16235 0.11371 -0.16767 0.12152 -0.17022 C 0.13402 -0.18247 0.14722 -0.18964 0.15989 -0.20098 C 0.16146 -0.20236 0.16284 -0.20421 0.16458 -0.20491 C 0.16771 -0.20629 0.17378 -0.20907 0.17378 -0.20907 C 0.18298 -0.21832 0.19982 -0.23081 0.21076 -0.23567 C 0.21909 -0.24422 0.22257 -0.24561 0.23229 -0.25 C 0.23784 -0.25764 0.24462 -0.2618 0.25225 -0.26434 C 0.26076 -0.27197 0.27152 -0.27544 0.28142 -0.27868 C 0.28298 -0.27914 0.28455 -0.27984 0.28611 -0.28076 C 0.28819 -0.28192 0.28993 -0.284 0.29218 -0.28493 C 0.30312 -0.28886 0.31649 -0.28955 0.3276 -0.29094 C 0.37951 -0.30828 0.43472 -0.29695 0.48767 -0.28909 C 0.51962 -0.27429 0.5658 -0.28076 0.59375 -0.28076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94912E-6 C -0.00503 -0.02683 -0.00173 -0.00647 -3.33333E-6 -0.06568 C 0.00104 -0.09875 0.00209 -0.13136 0.00625 -0.16397 C 0.00556 -0.22225 0.00851 -0.28931 -0.00156 -0.34852 C -0.00208 -0.38136 0.00209 -0.4593 -0.01527 -0.49607 C -0.01753 -0.50786 -0.01823 -0.51503 -0.02309 -0.52474 C -0.02656 -0.54463 -0.02187 -0.5222 -0.0276 -0.53908 C -0.03368 -0.55735 -0.02691 -0.54602 -0.03524 -0.55758 C -0.03923 -0.57285 -0.03333 -0.55412 -0.04149 -0.56776 C -0.04253 -0.56938 -0.04184 -0.57239 -0.04305 -0.574 C -0.05139 -0.58511 -0.05017 -0.58002 -0.05833 -0.58418 C -0.07083 -0.59042 -0.07986 -0.59436 -0.09375 -0.59644 C -0.12083 -0.60546 -0.14843 -0.5969 -0.17534 -0.59227 C -0.18246 -0.58603 -0.19027 -0.58719 -0.19843 -0.58418 C -0.2092 -0.58025 -0.22014 -0.57632 -0.23073 -0.57192 C -0.23767 -0.56915 -0.24392 -0.56475 -0.25069 -0.56175 C -0.27743 -0.54995 -0.30607 -0.54116 -0.33385 -0.53492 C -0.3526 -0.53076 -0.3717 -0.53284 -0.39062 -0.53284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54302E-6 C 0.00139 -0.02567 0.00104 -0.06753 0.01389 -0.09228 C 0.01441 -0.09505 0.01458 -0.09806 0.01545 -0.1006 C 0.01615 -0.10291 0.01788 -0.1043 0.01858 -0.10661 C 0.02431 -0.12743 0.01563 -0.108 0.02309 -0.12303 C 0.02813 -0.16859 0.02274 -0.1302 0.05538 -0.22132 C 0.05608 -0.2234 0.05608 -0.22572 0.05695 -0.22757 C 0.07257 -0.25994 0.08872 -0.29186 0.10469 -0.32377 C 0.11667 -0.34759 0.12604 -0.37049 0.14931 -0.37512 C 0.16198 -0.37766 0.17483 -0.37789 0.18767 -0.37928 C 0.19583 -0.3772 0.20417 -0.37581 0.21233 -0.37303 C 0.22222 -0.36957 0.24167 -0.36078 0.24167 -0.36078 C 0.25104 -0.34829 0.25295 -0.34228 0.26007 -0.32794 C 0.26389 -0.30782 0.26736 -0.28908 0.26927 -0.2685 C 0.27066 -0.22132 0.26719 -0.16813 0.27847 -0.12303 C 0.28316 -0.12373 0.28785 -0.12373 0.29236 -0.12512 C 0.29896 -0.12697 0.30365 -0.13113 0.31077 -0.13113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3 -0.0296 -0.00261 -0.06129 -0.00782 -0.0902 C -0.00886 -0.09621 -0.01216 -0.10107 -0.01389 -0.10662 C -0.01737 -0.13367 -0.01823 -0.16374 -0.02778 -0.18848 C -0.03108 -0.21022 -0.03924 -0.23058 -0.04323 -0.25208 C -0.04549 -0.26457 -0.04705 -0.27822 -0.05243 -0.28909 C -0.05487 -0.30481 -0.05973 -0.31892 -0.0632 -0.33418 C -0.06528 -0.34343 -0.06511 -0.34852 -0.06928 -0.35662 C -0.07066 -0.36587 -0.07362 -0.37072 -0.07553 -0.37928 C -0.08282 -0.41281 -0.09289 -0.4445 -0.10782 -0.47341 C -0.11077 -0.48936 -0.10695 -0.47502 -0.11389 -0.48774 C -0.12518 -0.50879 -0.1165 -0.49954 -0.12622 -0.50833 C -0.13351 -0.52267 -0.12934 -0.51781 -0.13698 -0.52475 C -0.14653 -0.54302 -0.13368 -0.52082 -0.1448 -0.53284 C -0.14618 -0.53446 -0.14653 -0.53747 -0.14775 -0.53909 C -0.16459 -0.55828 -0.18629 -0.57008 -0.20782 -0.57378 C -0.21737 -0.57817 -0.22743 -0.57863 -0.23716 -0.58002 C -0.24549 -0.58372 -0.2632 -0.58626 -0.2632 -0.58626 C -0.35487 -0.58511 -0.3849 -0.58696 -0.45243 -0.58002 C -0.47309 -0.57054 -0.4566 -0.57771 -0.50782 -0.56776 C -0.51546 -0.56638 -0.53091 -0.5636 -0.53091 -0.5636 C -0.54844 -0.55574 -0.53108 -0.56244 -0.554 -0.55759 C -0.56858 -0.55458 -0.58264 -0.54533 -0.59705 -0.54117 C -0.60608 -0.53492 -0.60105 -0.53793 -0.61233 -0.53284 C -0.61893 -0.52984 -0.62674 -0.51943 -0.63247 -0.51434 C -0.63559 -0.50578 -0.6382 -0.50046 -0.64323 -0.49399 C -0.64653 -0.48497 -0.64809 -0.47572 -0.65243 -0.46739 C -0.65973 -0.42831 -0.67188 -0.39038 -0.67709 -0.3506 C -0.68125 -0.31846 -0.68004 -0.28539 -0.68785 -0.25416 C -0.68941 -0.1871 -0.68785 -0.12072 -0.68785 -0.05342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….. is big, small, short, long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6" name="Picture 12" descr="C:\Users\Aja\AppData\Local\Microsoft\Windows\Temporary Internet Files\Content.IE5\NKHCPSU3\MC9002372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1357297"/>
            <a:ext cx="2715774" cy="2549959"/>
          </a:xfrm>
          <a:prstGeom prst="rect">
            <a:avLst/>
          </a:prstGeom>
          <a:noFill/>
        </p:spPr>
      </p:pic>
      <p:pic>
        <p:nvPicPr>
          <p:cNvPr id="1037" name="Picture 13" descr="C:\Users\Aja\AppData\Local\Microsoft\Windows\Temporary Internet Files\Content.IE5\NKHCPSU3\MC90023727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4143380"/>
            <a:ext cx="1156944" cy="1086306"/>
          </a:xfrm>
          <a:prstGeom prst="rect">
            <a:avLst/>
          </a:prstGeom>
          <a:noFill/>
        </p:spPr>
      </p:pic>
      <p:sp>
        <p:nvSpPr>
          <p:cNvPr id="14" name="Elipsa 13"/>
          <p:cNvSpPr/>
          <p:nvPr/>
        </p:nvSpPr>
        <p:spPr>
          <a:xfrm>
            <a:off x="500034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big</a:t>
            </a:r>
            <a:endParaRPr lang="cs-CZ" sz="2800" dirty="0"/>
          </a:p>
        </p:txBody>
      </p:sp>
      <p:sp>
        <p:nvSpPr>
          <p:cNvPr id="15" name="Elipsa 14"/>
          <p:cNvSpPr/>
          <p:nvPr/>
        </p:nvSpPr>
        <p:spPr>
          <a:xfrm>
            <a:off x="250029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small</a:t>
            </a:r>
            <a:endParaRPr lang="cs-CZ" sz="2800" dirty="0"/>
          </a:p>
        </p:txBody>
      </p:sp>
      <p:sp>
        <p:nvSpPr>
          <p:cNvPr id="16" name="Elipsa 15"/>
          <p:cNvSpPr/>
          <p:nvPr/>
        </p:nvSpPr>
        <p:spPr>
          <a:xfrm>
            <a:off x="4500562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short</a:t>
            </a:r>
            <a:endParaRPr lang="cs-CZ" sz="2800" dirty="0"/>
          </a:p>
        </p:txBody>
      </p:sp>
      <p:sp>
        <p:nvSpPr>
          <p:cNvPr id="17" name="Elipsa 16"/>
          <p:cNvSpPr/>
          <p:nvPr/>
        </p:nvSpPr>
        <p:spPr>
          <a:xfrm>
            <a:off x="6429388" y="5500702"/>
            <a:ext cx="227172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long</a:t>
            </a:r>
            <a:endParaRPr lang="cs-CZ" sz="2800" dirty="0"/>
          </a:p>
        </p:txBody>
      </p:sp>
      <p:pic>
        <p:nvPicPr>
          <p:cNvPr id="18" name="Picture 11" descr="C:\Users\Aja\AppData\Local\Microsoft\Windows\Temporary Internet Files\Content.IE5\B5C89PBA\MC900192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19" y="3857628"/>
            <a:ext cx="4395961" cy="1285884"/>
          </a:xfrm>
          <a:prstGeom prst="rect">
            <a:avLst/>
          </a:prstGeom>
          <a:noFill/>
        </p:spPr>
      </p:pic>
      <p:pic>
        <p:nvPicPr>
          <p:cNvPr id="19" name="Picture 10" descr="C:\Users\Aja\AppData\Local\Microsoft\Windows\Temporary Internet Files\Content.IE5\B5C89PBA\MC90019246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85852" y="2714620"/>
            <a:ext cx="1582236" cy="67539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12303E-7 C 0.00173 -0.01966 0.00764 -0.06013 0.02152 -0.0717 C 0.02378 -0.08049 0.02777 -0.08118 0.03229 -0.08812 C 0.0401 -0.10037 0.03298 -0.09321 0.04149 -0.10037 C 0.04462 -0.11263 0.04045 -0.1013 0.04913 -0.11078 C 0.05816 -0.12073 0.046 -0.11402 0.05694 -0.11888 C 0.06319 -0.13206 0.0559 -0.1198 0.06458 -0.1272 C 0.06632 -0.12882 0.06753 -0.13136 0.06927 -0.13321 C 0.07569 -0.14038 0.09218 -0.15241 0.1 -0.15588 C 0.10659 -0.16235 0.11371 -0.16767 0.12152 -0.17022 C 0.13402 -0.18247 0.14722 -0.18964 0.15989 -0.20098 C 0.16146 -0.20236 0.16284 -0.20421 0.16458 -0.20491 C 0.16771 -0.20629 0.17378 -0.20907 0.17378 -0.20907 C 0.18298 -0.21832 0.19982 -0.23081 0.21076 -0.23567 C 0.21909 -0.24422 0.22257 -0.24561 0.23229 -0.25 C 0.23784 -0.25764 0.24462 -0.2618 0.25225 -0.26434 C 0.26076 -0.27197 0.27152 -0.27544 0.28142 -0.27868 C 0.28298 -0.27914 0.28455 -0.27984 0.28611 -0.28076 C 0.28819 -0.28192 0.28993 -0.284 0.29218 -0.28493 C 0.30312 -0.28886 0.31649 -0.28955 0.3276 -0.29094 C 0.37951 -0.30828 0.43472 -0.29695 0.48767 -0.28909 C 0.51962 -0.27429 0.5658 -0.28076 0.59375 -0.28076 " pathEditMode="relative" ptsTypes="fffffffffffffffffffff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94912E-6 C -0.00503 -0.02683 -0.00173 -0.00647 -3.33333E-6 -0.06568 C 0.00104 -0.09875 0.00209 -0.13136 0.00625 -0.16397 C 0.00556 -0.22225 0.00851 -0.28931 -0.00156 -0.34852 C -0.00208 -0.38136 0.00209 -0.4593 -0.01527 -0.49607 C -0.01753 -0.50786 -0.01823 -0.51503 -0.02309 -0.52474 C -0.02656 -0.54463 -0.02187 -0.5222 -0.0276 -0.53908 C -0.03368 -0.55735 -0.02691 -0.54602 -0.03524 -0.55758 C -0.03923 -0.57285 -0.03333 -0.55412 -0.04149 -0.56776 C -0.04253 -0.56938 -0.04184 -0.57239 -0.04305 -0.574 C -0.05139 -0.58511 -0.05017 -0.58002 -0.05833 -0.58418 C -0.07083 -0.59042 -0.07986 -0.59436 -0.09375 -0.59644 C -0.12083 -0.60546 -0.14843 -0.5969 -0.17534 -0.59227 C -0.18246 -0.58603 -0.19027 -0.58719 -0.19843 -0.58418 C -0.2092 -0.58025 -0.22014 -0.57632 -0.23073 -0.57192 C -0.23767 -0.56915 -0.24392 -0.56475 -0.25069 -0.56175 C -0.27743 -0.54995 -0.30607 -0.54116 -0.33385 -0.53492 C -0.3526 -0.53076 -0.3717 -0.53284 -0.39062 -0.53284 " pathEditMode="relative" ptsTypes="fffffffffffffffff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54302E-6 C 0.00139 -0.02567 0.00104 -0.06753 0.01389 -0.09228 C 0.01441 -0.09505 0.01458 -0.09806 0.01545 -0.1006 C 0.01615 -0.10291 0.01788 -0.1043 0.01858 -0.10661 C 0.02431 -0.12743 0.01563 -0.108 0.02309 -0.12303 C 0.02813 -0.16859 0.02274 -0.1302 0.05538 -0.22132 C 0.05608 -0.2234 0.05608 -0.22572 0.05695 -0.22757 C 0.07257 -0.25994 0.08872 -0.29186 0.10469 -0.32377 C 0.11667 -0.34759 0.12604 -0.37049 0.14931 -0.37512 C 0.16198 -0.37766 0.17483 -0.37789 0.18767 -0.37928 C 0.19583 -0.3772 0.20417 -0.37581 0.21233 -0.37303 C 0.22222 -0.36957 0.24167 -0.36078 0.24167 -0.36078 C 0.25104 -0.34829 0.25295 -0.34228 0.26007 -0.32794 C 0.26389 -0.30782 0.26736 -0.28908 0.26927 -0.2685 C 0.27066 -0.22132 0.26719 -0.16813 0.27847 -0.12303 C 0.28316 -0.12373 0.28785 -0.12373 0.29236 -0.12512 C 0.29896 -0.12697 0.30365 -0.13113 0.31077 -0.13113 " pathEditMode="relative" ptsTypes="ffffffffffffffff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3 -0.0296 -0.00261 -0.06129 -0.00782 -0.0902 C -0.00886 -0.09621 -0.01216 -0.10107 -0.01389 -0.10662 C -0.01737 -0.13367 -0.01823 -0.16374 -0.02778 -0.18848 C -0.03108 -0.21022 -0.03924 -0.23058 -0.04323 -0.25208 C -0.04549 -0.26457 -0.04705 -0.27822 -0.05243 -0.28909 C -0.05487 -0.30481 -0.05973 -0.31892 -0.0632 -0.33418 C -0.06528 -0.34343 -0.06511 -0.34852 -0.06928 -0.35662 C -0.07066 -0.36587 -0.07362 -0.37072 -0.07553 -0.37928 C -0.08282 -0.41281 -0.09289 -0.4445 -0.10782 -0.47341 C -0.11077 -0.48936 -0.10695 -0.47502 -0.11389 -0.48774 C -0.12518 -0.50879 -0.1165 -0.49954 -0.12622 -0.50833 C -0.13351 -0.52267 -0.12934 -0.51781 -0.13698 -0.52475 C -0.14653 -0.54302 -0.13368 -0.52082 -0.1448 -0.53284 C -0.14618 -0.53446 -0.14653 -0.53747 -0.14775 -0.53909 C -0.16459 -0.55828 -0.18629 -0.57008 -0.20782 -0.57378 C -0.21737 -0.57817 -0.22743 -0.57863 -0.23716 -0.58002 C -0.24549 -0.58372 -0.2632 -0.58626 -0.2632 -0.58626 C -0.35487 -0.58511 -0.3849 -0.58696 -0.45243 -0.58002 C -0.47309 -0.57054 -0.4566 -0.57771 -0.50782 -0.56776 C -0.51546 -0.56638 -0.53091 -0.5636 -0.53091 -0.5636 C -0.54844 -0.55574 -0.53108 -0.56244 -0.554 -0.55759 C -0.56858 -0.55458 -0.58264 -0.54533 -0.59705 -0.54117 C -0.60608 -0.53492 -0.60105 -0.53793 -0.61233 -0.53284 C -0.61893 -0.52984 -0.62674 -0.51943 -0.63247 -0.51434 C -0.63559 -0.50578 -0.6382 -0.50046 -0.64323 -0.49399 C -0.64653 -0.48497 -0.64809 -0.47572 -0.65243 -0.46739 C -0.65973 -0.42831 -0.67188 -0.39038 -0.67709 -0.3506 C -0.68125 -0.31846 -0.68004 -0.28539 -0.68785 -0.25416 C -0.68941 -0.1871 -0.68785 -0.12072 -0.68785 -0.05342 " pathEditMode="relative" ptsTypes="fffffffffffffffffffffffffffff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Klipart (volně ke stažení Microsoft Office)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d"/>
    <p:sndAc>
      <p:stSnd>
        <p:snd r:embed="rId2" name="voltag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72</TotalTime>
  <Words>257</Words>
  <Application>Microsoft Office PowerPoint</Application>
  <PresentationFormat>Předvádění na obrazovce (4:3)</PresentationFormat>
  <Paragraphs>70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ANOTACE:</vt:lpstr>
      <vt:lpstr>AJ</vt:lpstr>
      <vt:lpstr>Slož správně slova</vt:lpstr>
      <vt:lpstr>This ….. is big, small, short, long</vt:lpstr>
      <vt:lpstr>This ….. is big, small, short, long</vt:lpstr>
      <vt:lpstr>This ….. is big, small, short, long</vt:lpstr>
      <vt:lpstr>This ….. is big, small, short, long</vt:lpstr>
      <vt:lpstr>Zdroje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AJ</dc:title>
  <dc:creator>Aja</dc:creator>
  <cp:lastModifiedBy>admin</cp:lastModifiedBy>
  <cp:revision>19</cp:revision>
  <dcterms:created xsi:type="dcterms:W3CDTF">2012-06-18T21:04:08Z</dcterms:created>
  <dcterms:modified xsi:type="dcterms:W3CDTF">2012-07-12T17:10:40Z</dcterms:modified>
</cp:coreProperties>
</file>