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9" r:id="rId5"/>
    <p:sldId id="258" r:id="rId6"/>
    <p:sldId id="263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17BE82-B821-4F77-BFB1-26172992E453}" type="presOf" srcId="{1D8420EA-BFA0-403B-80F5-647FA396CC45}" destId="{8467D0EB-87A2-4285-8ACA-0398EFBF29BC}" srcOrd="1" destOrd="0" presId="urn:microsoft.com/office/officeart/2005/8/layout/target3"/>
    <dgm:cxn modelId="{1C6202C5-9A06-4CA5-AEA0-0DD671924762}" type="presOf" srcId="{100B6B2E-82E6-4C11-B19B-F2DB3A0EA64F}" destId="{DBA8199F-D892-4A8E-A352-2B7844050E09}" srcOrd="1" destOrd="0" presId="urn:microsoft.com/office/officeart/2005/8/layout/target3"/>
    <dgm:cxn modelId="{97F7F67C-6C5E-42E2-83BD-F3E9ED93A73B}" type="presOf" srcId="{914700B9-77B5-440A-A438-DE98B6D4894D}" destId="{E73F1C26-6DCD-4001-88B9-355E01E2BCE7}" srcOrd="0" destOrd="0" presId="urn:microsoft.com/office/officeart/2005/8/layout/target3"/>
    <dgm:cxn modelId="{FE8C7103-CC33-4EBC-9E6D-2CB30028AEC6}" type="presOf" srcId="{130831A4-0540-4EC5-8F5A-93030E89D2D9}" destId="{8E23E229-92FC-49D1-B5FE-0303176B8A4E}" srcOrd="1" destOrd="0" presId="urn:microsoft.com/office/officeart/2005/8/layout/target3"/>
    <dgm:cxn modelId="{78F50CE9-9885-4720-B424-17FAFA2B92EA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734495D-4D6C-44F5-B01A-80D917AE4105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FECD0B6-A477-42C9-A038-B4355EF3527C}" type="presOf" srcId="{1D8420EA-BFA0-403B-80F5-647FA396CC45}" destId="{F7B3C0B7-F0F7-4F49-B02C-3630F8C5FAE5}" srcOrd="0" destOrd="0" presId="urn:microsoft.com/office/officeart/2005/8/layout/target3"/>
    <dgm:cxn modelId="{55421CCD-59EF-427A-851B-87A275A47465}" type="presOf" srcId="{914700B9-77B5-440A-A438-DE98B6D4894D}" destId="{BD9AF279-D483-48F2-BBBD-45F8E8923512}" srcOrd="1" destOrd="0" presId="urn:microsoft.com/office/officeart/2005/8/layout/target3"/>
    <dgm:cxn modelId="{263141C4-FF7E-4875-A54B-FB0520ABDCAE}" type="presOf" srcId="{100B6B2E-82E6-4C11-B19B-F2DB3A0EA64F}" destId="{645AA564-2E9E-4954-AD87-AE01782CEC59}" srcOrd="0" destOrd="0" presId="urn:microsoft.com/office/officeart/2005/8/layout/target3"/>
    <dgm:cxn modelId="{935317DB-C2D3-4C72-B438-D4BED489B4E3}" type="presParOf" srcId="{FE47432B-CA46-450C-8D8F-66C300A95B52}" destId="{B522209E-30D0-49D6-A340-2D383A11C668}" srcOrd="0" destOrd="0" presId="urn:microsoft.com/office/officeart/2005/8/layout/target3"/>
    <dgm:cxn modelId="{A0E1DA85-6CC0-4223-9979-28936579ACFB}" type="presParOf" srcId="{FE47432B-CA46-450C-8D8F-66C300A95B52}" destId="{ED5A8377-51D5-4DC5-B0E7-680166966720}" srcOrd="1" destOrd="0" presId="urn:microsoft.com/office/officeart/2005/8/layout/target3"/>
    <dgm:cxn modelId="{D243AAAB-F8C5-43FF-8227-284385D84AE8}" type="presParOf" srcId="{FE47432B-CA46-450C-8D8F-66C300A95B52}" destId="{F69CC921-512E-49F4-824C-A648EC5F27A5}" srcOrd="2" destOrd="0" presId="urn:microsoft.com/office/officeart/2005/8/layout/target3"/>
    <dgm:cxn modelId="{4D78DCA4-A917-4299-BA0C-D81B4D9DB4B4}" type="presParOf" srcId="{FE47432B-CA46-450C-8D8F-66C300A95B52}" destId="{61C9CE18-EDA6-4EDF-BA1C-09779D38FBBF}" srcOrd="3" destOrd="0" presId="urn:microsoft.com/office/officeart/2005/8/layout/target3"/>
    <dgm:cxn modelId="{1EC70E94-A610-4D72-BF76-A7CC3D2E5837}" type="presParOf" srcId="{FE47432B-CA46-450C-8D8F-66C300A95B52}" destId="{D60DEAAB-7AFE-435A-ACF6-18851E4B0426}" srcOrd="4" destOrd="0" presId="urn:microsoft.com/office/officeart/2005/8/layout/target3"/>
    <dgm:cxn modelId="{848096C2-6D6F-407C-ADEC-147A9CD0315E}" type="presParOf" srcId="{FE47432B-CA46-450C-8D8F-66C300A95B52}" destId="{F7B3C0B7-F0F7-4F49-B02C-3630F8C5FAE5}" srcOrd="5" destOrd="0" presId="urn:microsoft.com/office/officeart/2005/8/layout/target3"/>
    <dgm:cxn modelId="{EAE158EC-4B12-455E-84D1-F90A9F567DBC}" type="presParOf" srcId="{FE47432B-CA46-450C-8D8F-66C300A95B52}" destId="{C9DA9446-E2D3-4F6A-8960-3CADFBF870B8}" srcOrd="6" destOrd="0" presId="urn:microsoft.com/office/officeart/2005/8/layout/target3"/>
    <dgm:cxn modelId="{BCA3B878-389C-4484-813C-783A3609B08E}" type="presParOf" srcId="{FE47432B-CA46-450C-8D8F-66C300A95B52}" destId="{9726EC6F-D322-4CD3-B489-1BE3DF7CE70B}" srcOrd="7" destOrd="0" presId="urn:microsoft.com/office/officeart/2005/8/layout/target3"/>
    <dgm:cxn modelId="{FC7299A3-D7AF-4E81-81DE-E78AE91D7898}" type="presParOf" srcId="{FE47432B-CA46-450C-8D8F-66C300A95B52}" destId="{645AA564-2E9E-4954-AD87-AE01782CEC59}" srcOrd="8" destOrd="0" presId="urn:microsoft.com/office/officeart/2005/8/layout/target3"/>
    <dgm:cxn modelId="{91FC6094-5069-453F-8D71-1951048AAD2F}" type="presParOf" srcId="{FE47432B-CA46-450C-8D8F-66C300A95B52}" destId="{8538CAC4-6A86-42B8-B5AF-2FF155DB9D02}" srcOrd="9" destOrd="0" presId="urn:microsoft.com/office/officeart/2005/8/layout/target3"/>
    <dgm:cxn modelId="{08D2E7D6-3816-4F95-AD39-93D6F35B0260}" type="presParOf" srcId="{FE47432B-CA46-450C-8D8F-66C300A95B52}" destId="{26FD6024-A07F-46D0-8BC0-B5E595C5673D}" srcOrd="10" destOrd="0" presId="urn:microsoft.com/office/officeart/2005/8/layout/target3"/>
    <dgm:cxn modelId="{E3234D48-7127-4757-884C-4B80FE74C4B6}" type="presParOf" srcId="{FE47432B-CA46-450C-8D8F-66C300A95B52}" destId="{E73F1C26-6DCD-4001-88B9-355E01E2BCE7}" srcOrd="11" destOrd="0" presId="urn:microsoft.com/office/officeart/2005/8/layout/target3"/>
    <dgm:cxn modelId="{BED9C079-2478-47CC-A4B1-6305FF67B4D9}" type="presParOf" srcId="{FE47432B-CA46-450C-8D8F-66C300A95B52}" destId="{8E23E229-92FC-49D1-B5FE-0303176B8A4E}" srcOrd="12" destOrd="0" presId="urn:microsoft.com/office/officeart/2005/8/layout/target3"/>
    <dgm:cxn modelId="{82A9A9F9-7937-420A-BB95-CB2AC5E997F0}" type="presParOf" srcId="{FE47432B-CA46-450C-8D8F-66C300A95B52}" destId="{8467D0EB-87A2-4285-8ACA-0398EFBF29BC}" srcOrd="13" destOrd="0" presId="urn:microsoft.com/office/officeart/2005/8/layout/target3"/>
    <dgm:cxn modelId="{A84221CE-3C46-4328-A715-F113AAE28BE9}" type="presParOf" srcId="{FE47432B-CA46-450C-8D8F-66C300A95B52}" destId="{DBA8199F-D892-4A8E-A352-2B7844050E09}" srcOrd="14" destOrd="0" presId="urn:microsoft.com/office/officeart/2005/8/layout/target3"/>
    <dgm:cxn modelId="{8085D374-D48D-42F5-AF34-67469C4361F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9670561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head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988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9021772"/>
              </p:ext>
            </p:extLst>
          </p:nvPr>
        </p:nvGraphicFramePr>
        <p:xfrm>
          <a:off x="539552" y="3573016"/>
          <a:ext cx="8280920" cy="2422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0366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výuka nové slovní zásoby.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osvojují  nová slovíčka z tematického okruhu. Naučí se je správně psát a vyslovovat.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819400"/>
            <a:ext cx="8143932" cy="17526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head</a:t>
            </a:r>
            <a:endParaRPr lang="cs-CZ" sz="60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B050"/>
                </a:solidFill>
              </a:rPr>
              <a:t>Dokresli podle nápovědy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286116" y="2285992"/>
            <a:ext cx="2714644" cy="342902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 w="19050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7158" y="1643050"/>
            <a:ext cx="2700350" cy="70008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 My mouth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00760" y="5429264"/>
            <a:ext cx="2700350" cy="70008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 My ears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034" y="5357826"/>
            <a:ext cx="2700350" cy="70008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 My nose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596" y="3500438"/>
            <a:ext cx="2700350" cy="70008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 My hair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15074" y="3500438"/>
            <a:ext cx="2700350" cy="70008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 My  face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43636" y="1714488"/>
            <a:ext cx="2700350" cy="70008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 My eyes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B050"/>
                </a:solidFill>
              </a:rPr>
              <a:t>Moje tělo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41770"/>
            <a:ext cx="8718816" cy="465727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100" name="Picture 4" descr="C:\Users\Aja\AppData\Local\Microsoft\Windows\Temporary Internet Files\Content.IE5\S7YR0DND\MC9002381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4572008"/>
            <a:ext cx="785818" cy="1203770"/>
          </a:xfrm>
          <a:prstGeom prst="rect">
            <a:avLst/>
          </a:prstGeom>
          <a:noFill/>
        </p:spPr>
      </p:pic>
      <p:pic>
        <p:nvPicPr>
          <p:cNvPr id="7" name="Picture 4" descr="C:\Users\Aja\AppData\Local\Microsoft\Windows\Temporary Internet Files\Content.IE5\S7YR0DND\MC9002381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786190"/>
            <a:ext cx="1051859" cy="1611310"/>
          </a:xfrm>
          <a:prstGeom prst="rect">
            <a:avLst/>
          </a:prstGeom>
          <a:noFill/>
        </p:spPr>
      </p:pic>
      <p:pic>
        <p:nvPicPr>
          <p:cNvPr id="4102" name="Picture 6" descr="C:\Users\Aja\AppData\Local\Microsoft\Windows\Temporary Internet Files\Content.IE5\24U6KV5S\MC90002814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357298"/>
            <a:ext cx="1966897" cy="2085235"/>
          </a:xfrm>
          <a:prstGeom prst="rect">
            <a:avLst/>
          </a:prstGeom>
          <a:noFill/>
        </p:spPr>
      </p:pic>
      <p:pic>
        <p:nvPicPr>
          <p:cNvPr id="4103" name="Picture 7" descr="C:\Users\Aja\AppData\Local\Microsoft\Windows\Temporary Internet Files\Content.IE5\B5C89PBA\MC900436391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7620" y="2000240"/>
            <a:ext cx="1828800" cy="1244600"/>
          </a:xfrm>
          <a:prstGeom prst="rect">
            <a:avLst/>
          </a:prstGeom>
          <a:noFill/>
        </p:spPr>
      </p:pic>
      <p:pic>
        <p:nvPicPr>
          <p:cNvPr id="4105" name="Picture 9" descr="C:\Users\Aja\AppData\Local\Microsoft\Windows\Temporary Internet Files\Content.IE5\S7YR0DND\MC90005518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868" y="357166"/>
            <a:ext cx="1787525" cy="1362075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6572264" y="5214950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hair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715140" y="2214554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eyes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5143504" y="285728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legs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286116" y="3214686"/>
            <a:ext cx="2643206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mouth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85720" y="2571744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nose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14282" y="5643578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ears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857620" y="5929330"/>
            <a:ext cx="2500330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hands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Aja\AppData\Local\Microsoft\Windows\Temporary Internet Files\Content.IE5\4QJ46L3Y\MC90028128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643834" y="1357298"/>
            <a:ext cx="1290822" cy="681023"/>
          </a:xfrm>
          <a:prstGeom prst="rect">
            <a:avLst/>
          </a:prstGeom>
          <a:noFill/>
        </p:spPr>
      </p:pic>
      <p:pic>
        <p:nvPicPr>
          <p:cNvPr id="1028" name="Picture 4" descr="C:\Users\Aja\AppData\Local\Microsoft\Windows\Temporary Internet Files\Content.IE5\4QJ46L3Y\MC90028128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702" y="1357298"/>
            <a:ext cx="1218644" cy="642942"/>
          </a:xfrm>
          <a:prstGeom prst="rect">
            <a:avLst/>
          </a:prstGeom>
          <a:noFill/>
        </p:spPr>
      </p:pic>
      <p:pic>
        <p:nvPicPr>
          <p:cNvPr id="1029" name="Picture 5" descr="C:\Users\Aja\AppData\Local\Microsoft\Windows\Temporary Internet Files\Content.IE5\XFT84EKL\MC90044050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45300" y="3136900"/>
            <a:ext cx="1447800" cy="1828800"/>
          </a:xfrm>
          <a:prstGeom prst="rect">
            <a:avLst/>
          </a:prstGeom>
          <a:noFill/>
        </p:spPr>
      </p:pic>
      <p:sp>
        <p:nvSpPr>
          <p:cNvPr id="24" name="Elipsa 23"/>
          <p:cNvSpPr/>
          <p:nvPr/>
        </p:nvSpPr>
        <p:spPr>
          <a:xfrm>
            <a:off x="7000892" y="3714752"/>
            <a:ext cx="1143008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3" name="Picture 9" descr="C:\Users\Aja\AppData\Local\Microsoft\Windows\Temporary Internet Files\Content.IE5\WRP8OLAL\MC90042969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357686" y="4357694"/>
            <a:ext cx="1425580" cy="140953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osm částí lidského těla.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64826" y="1812123"/>
            <a:ext cx="6500858" cy="421145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MOLEGSGEROEYESMAMOUTHPONOSENAVYEARSIHAIRZHANDSTENIFACEM</a:t>
            </a:r>
            <a:endParaRPr lang="cs-CZ" sz="4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57290" y="1928802"/>
            <a:ext cx="1143008" cy="62864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071934" y="1857364"/>
            <a:ext cx="1785950" cy="62864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357290" y="2571744"/>
            <a:ext cx="1071570" cy="62864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857752" y="2571744"/>
            <a:ext cx="857256" cy="62864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57290" y="3214686"/>
            <a:ext cx="1785950" cy="62864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15140" y="3214686"/>
            <a:ext cx="857256" cy="6286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857752" y="3214686"/>
            <a:ext cx="214314" cy="6286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58016" y="3857628"/>
            <a:ext cx="714380" cy="62864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714744" y="3857628"/>
            <a:ext cx="1500198" cy="62864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8" name="Picture 4" descr="C:\Users\Aja\AppData\Local\Microsoft\Windows\Temporary Internet Files\Content.IE5\105ORQWU\MC9004377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4643446"/>
            <a:ext cx="1854200" cy="16668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85728"/>
            <a:ext cx="8534400" cy="75895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Help me… Pomoz mi…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42852"/>
            <a:ext cx="3000396" cy="2047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85720" y="2143116"/>
            <a:ext cx="3786214" cy="42148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Hello! 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I am monster </a:t>
            </a:r>
            <a:r>
              <a:rPr lang="cs-CZ" sz="2800" b="1" dirty="0" smtClean="0">
                <a:solidFill>
                  <a:srgbClr val="002060"/>
                </a:solidFill>
                <a:sym typeface="Wingdings" pitchFamily="2" charset="2"/>
              </a:rPr>
              <a:t> </a:t>
            </a:r>
          </a:p>
          <a:p>
            <a:r>
              <a:rPr lang="cs-CZ" sz="2800" b="1" dirty="0" smtClean="0">
                <a:solidFill>
                  <a:srgbClr val="002060"/>
                </a:solidFill>
                <a:sym typeface="Wingdings" pitchFamily="2" charset="2"/>
              </a:rPr>
              <a:t>My name is Bubu. </a:t>
            </a:r>
          </a:p>
          <a:p>
            <a:r>
              <a:rPr lang="cs-CZ" sz="2800" b="1" dirty="0" smtClean="0">
                <a:solidFill>
                  <a:srgbClr val="002060"/>
                </a:solidFill>
                <a:sym typeface="Wingdings" pitchFamily="2" charset="2"/>
              </a:rPr>
              <a:t>Help me. </a:t>
            </a:r>
          </a:p>
          <a:p>
            <a:r>
              <a:rPr lang="cs-CZ" sz="2800" b="1" dirty="0" smtClean="0">
                <a:solidFill>
                  <a:srgbClr val="002060"/>
                </a:solidFill>
                <a:sym typeface="Wingdings" pitchFamily="2" charset="2"/>
              </a:rPr>
              <a:t>I search my mum. Draw her photo.</a:t>
            </a:r>
          </a:p>
          <a:p>
            <a:r>
              <a:rPr lang="cs-CZ" sz="2800" b="1" dirty="0" smtClean="0">
                <a:solidFill>
                  <a:srgbClr val="002060"/>
                </a:solidFill>
                <a:sym typeface="Wingdings" pitchFamily="2" charset="2"/>
              </a:rPr>
              <a:t>Thank you!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9124" y="1357298"/>
            <a:ext cx="450059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 has got big  pink head.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9124" y="2214554"/>
            <a:ext cx="450059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 has got four purple eyes.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9124" y="3071810"/>
            <a:ext cx="450059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 has got five short black hairs.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29124" y="4000504"/>
            <a:ext cx="450059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 has got two pink arms but no fingers.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29124" y="4857760"/>
            <a:ext cx="450059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 has got four pink legs and no toes.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29124" y="5786454"/>
            <a:ext cx="450059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 has got blue and yellow T-shirt and bag.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1643050"/>
            <a:ext cx="4786346" cy="47506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čára 5"/>
          <p:cNvCxnSpPr/>
          <p:nvPr/>
        </p:nvCxnSpPr>
        <p:spPr>
          <a:xfrm flipV="1">
            <a:off x="4143372" y="1571612"/>
            <a:ext cx="1000132" cy="35719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>
            <a:off x="3428992" y="1285860"/>
            <a:ext cx="795342" cy="652466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0800000">
            <a:off x="2857488" y="1714488"/>
            <a:ext cx="1357322" cy="21431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214810" y="1928802"/>
            <a:ext cx="1000132" cy="142876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 flipH="1" flipV="1">
            <a:off x="3929058" y="1428736"/>
            <a:ext cx="714380" cy="28575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5214942" y="857232"/>
            <a:ext cx="3700482" cy="1200152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MUM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5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67</TotalTime>
  <Words>306</Words>
  <Application>Microsoft Office PowerPoint</Application>
  <PresentationFormat>Předvádění na obrazovce (4:3)</PresentationFormat>
  <Paragraphs>75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ANOTACE:</vt:lpstr>
      <vt:lpstr>AJ</vt:lpstr>
      <vt:lpstr>Dokresli podle nápovědy</vt:lpstr>
      <vt:lpstr>Moje tělo</vt:lpstr>
      <vt:lpstr>Najdi osm částí lidského těla.</vt:lpstr>
      <vt:lpstr>Help me… Pomoz mi…</vt:lpstr>
      <vt:lpstr>Key…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21</cp:revision>
  <dcterms:created xsi:type="dcterms:W3CDTF">2012-06-18T19:47:47Z</dcterms:created>
  <dcterms:modified xsi:type="dcterms:W3CDTF">2012-07-12T17:14:42Z</dcterms:modified>
</cp:coreProperties>
</file>