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1" r:id="rId5"/>
    <p:sldId id="258" r:id="rId6"/>
    <p:sldId id="259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8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FF8B1C-9BFA-45D1-8C57-C4C5B27DD480}" type="presOf" srcId="{1D8420EA-BFA0-403B-80F5-647FA396CC45}" destId="{F7B3C0B7-F0F7-4F49-B02C-3630F8C5FAE5}" srcOrd="0" destOrd="0" presId="urn:microsoft.com/office/officeart/2005/8/layout/target3"/>
    <dgm:cxn modelId="{29C2194F-8544-4C6D-B5E9-1B8C89E1434C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67119D6-90A4-4D1E-8F2A-EB38F3676C16}" type="presOf" srcId="{100B6B2E-82E6-4C11-B19B-F2DB3A0EA64F}" destId="{645AA564-2E9E-4954-AD87-AE01782CEC59}" srcOrd="0" destOrd="0" presId="urn:microsoft.com/office/officeart/2005/8/layout/target3"/>
    <dgm:cxn modelId="{4879B5AE-5C18-4E1B-9D1E-800D9472C9A2}" type="presOf" srcId="{914700B9-77B5-440A-A438-DE98B6D4894D}" destId="{E73F1C26-6DCD-4001-88B9-355E01E2BCE7}" srcOrd="0" destOrd="0" presId="urn:microsoft.com/office/officeart/2005/8/layout/target3"/>
    <dgm:cxn modelId="{CC436BE0-F60E-40A2-BB65-8ED5CB10AF8E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8CB5916-9A2A-4AA3-B20C-C90306B5D7B3}" type="presOf" srcId="{130831A4-0540-4EC5-8F5A-93030E89D2D9}" destId="{8E23E229-92FC-49D1-B5FE-0303176B8A4E}" srcOrd="1" destOrd="0" presId="urn:microsoft.com/office/officeart/2005/8/layout/target3"/>
    <dgm:cxn modelId="{4D590082-71CB-45C2-A2D4-1BC38D0CB374}" type="presOf" srcId="{1D8420EA-BFA0-403B-80F5-647FA396CC45}" destId="{8467D0EB-87A2-4285-8ACA-0398EFBF29BC}" srcOrd="1" destOrd="0" presId="urn:microsoft.com/office/officeart/2005/8/layout/target3"/>
    <dgm:cxn modelId="{F3C86562-7FA6-44D5-8F14-CEA2D1C6E64C}" type="presOf" srcId="{27FE2D31-D344-4B63-A89A-A89AB0D9F3E3}" destId="{FE47432B-CA46-450C-8D8F-66C300A95B52}" srcOrd="0" destOrd="0" presId="urn:microsoft.com/office/officeart/2005/8/layout/target3"/>
    <dgm:cxn modelId="{0A687FAF-8913-4052-9A9F-E825F3D8F98B}" type="presOf" srcId="{100B6B2E-82E6-4C11-B19B-F2DB3A0EA64F}" destId="{DBA8199F-D892-4A8E-A352-2B7844050E09}" srcOrd="1" destOrd="0" presId="urn:microsoft.com/office/officeart/2005/8/layout/target3"/>
    <dgm:cxn modelId="{630775AD-6949-4361-90C0-207707806386}" type="presParOf" srcId="{FE47432B-CA46-450C-8D8F-66C300A95B52}" destId="{B522209E-30D0-49D6-A340-2D383A11C668}" srcOrd="0" destOrd="0" presId="urn:microsoft.com/office/officeart/2005/8/layout/target3"/>
    <dgm:cxn modelId="{220C7D4D-CC6C-4D6E-9F00-F9A77DE4E9C7}" type="presParOf" srcId="{FE47432B-CA46-450C-8D8F-66C300A95B52}" destId="{ED5A8377-51D5-4DC5-B0E7-680166966720}" srcOrd="1" destOrd="0" presId="urn:microsoft.com/office/officeart/2005/8/layout/target3"/>
    <dgm:cxn modelId="{35B585ED-0148-4052-9922-93CC366751FA}" type="presParOf" srcId="{FE47432B-CA46-450C-8D8F-66C300A95B52}" destId="{F69CC921-512E-49F4-824C-A648EC5F27A5}" srcOrd="2" destOrd="0" presId="urn:microsoft.com/office/officeart/2005/8/layout/target3"/>
    <dgm:cxn modelId="{C29284FA-89A3-4109-8B29-901A4765ECF1}" type="presParOf" srcId="{FE47432B-CA46-450C-8D8F-66C300A95B52}" destId="{61C9CE18-EDA6-4EDF-BA1C-09779D38FBBF}" srcOrd="3" destOrd="0" presId="urn:microsoft.com/office/officeart/2005/8/layout/target3"/>
    <dgm:cxn modelId="{8164B7E7-1F06-4C74-86DE-C73684EA29F1}" type="presParOf" srcId="{FE47432B-CA46-450C-8D8F-66C300A95B52}" destId="{D60DEAAB-7AFE-435A-ACF6-18851E4B0426}" srcOrd="4" destOrd="0" presId="urn:microsoft.com/office/officeart/2005/8/layout/target3"/>
    <dgm:cxn modelId="{FFACB87F-EF5E-4299-9115-6FF39F8660C1}" type="presParOf" srcId="{FE47432B-CA46-450C-8D8F-66C300A95B52}" destId="{F7B3C0B7-F0F7-4F49-B02C-3630F8C5FAE5}" srcOrd="5" destOrd="0" presId="urn:microsoft.com/office/officeart/2005/8/layout/target3"/>
    <dgm:cxn modelId="{F23AC172-528C-4E39-8894-A06C410B81DA}" type="presParOf" srcId="{FE47432B-CA46-450C-8D8F-66C300A95B52}" destId="{C9DA9446-E2D3-4F6A-8960-3CADFBF870B8}" srcOrd="6" destOrd="0" presId="urn:microsoft.com/office/officeart/2005/8/layout/target3"/>
    <dgm:cxn modelId="{9B0EB803-DA19-47C7-A9A4-567D344ADAB0}" type="presParOf" srcId="{FE47432B-CA46-450C-8D8F-66C300A95B52}" destId="{9726EC6F-D322-4CD3-B489-1BE3DF7CE70B}" srcOrd="7" destOrd="0" presId="urn:microsoft.com/office/officeart/2005/8/layout/target3"/>
    <dgm:cxn modelId="{1F138A7A-78CC-4141-B06E-0C3F5D5971E7}" type="presParOf" srcId="{FE47432B-CA46-450C-8D8F-66C300A95B52}" destId="{645AA564-2E9E-4954-AD87-AE01782CEC59}" srcOrd="8" destOrd="0" presId="urn:microsoft.com/office/officeart/2005/8/layout/target3"/>
    <dgm:cxn modelId="{4173F1E0-6B9B-4E58-813A-269B4F83196C}" type="presParOf" srcId="{FE47432B-CA46-450C-8D8F-66C300A95B52}" destId="{8538CAC4-6A86-42B8-B5AF-2FF155DB9D02}" srcOrd="9" destOrd="0" presId="urn:microsoft.com/office/officeart/2005/8/layout/target3"/>
    <dgm:cxn modelId="{ECAC8D19-FC78-4508-A6A9-F04E2A156704}" type="presParOf" srcId="{FE47432B-CA46-450C-8D8F-66C300A95B52}" destId="{26FD6024-A07F-46D0-8BC0-B5E595C5673D}" srcOrd="10" destOrd="0" presId="urn:microsoft.com/office/officeart/2005/8/layout/target3"/>
    <dgm:cxn modelId="{73F5FBE4-4A04-406C-BC09-5AFFC46B29DD}" type="presParOf" srcId="{FE47432B-CA46-450C-8D8F-66C300A95B52}" destId="{E73F1C26-6DCD-4001-88B9-355E01E2BCE7}" srcOrd="11" destOrd="0" presId="urn:microsoft.com/office/officeart/2005/8/layout/target3"/>
    <dgm:cxn modelId="{716A4C82-A65C-4466-A071-5694DD613191}" type="presParOf" srcId="{FE47432B-CA46-450C-8D8F-66C300A95B52}" destId="{8E23E229-92FC-49D1-B5FE-0303176B8A4E}" srcOrd="12" destOrd="0" presId="urn:microsoft.com/office/officeart/2005/8/layout/target3"/>
    <dgm:cxn modelId="{31F30CCA-8281-4E95-96B8-646D6D78B480}" type="presParOf" srcId="{FE47432B-CA46-450C-8D8F-66C300A95B52}" destId="{8467D0EB-87A2-4285-8ACA-0398EFBF29BC}" srcOrd="13" destOrd="0" presId="urn:microsoft.com/office/officeart/2005/8/layout/target3"/>
    <dgm:cxn modelId="{5F7F676A-075B-488D-B407-93F11AD71AB6}" type="presParOf" srcId="{FE47432B-CA46-450C-8D8F-66C300A95B52}" destId="{DBA8199F-D892-4A8E-A352-2B7844050E09}" srcOrd="14" destOrd="0" presId="urn:microsoft.com/office/officeart/2005/8/layout/target3"/>
    <dgm:cxn modelId="{DBCB113D-022A-4A2E-8687-EB249685748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85077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Numbers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96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9002797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jako příprava na opakování.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 sami vyzkouší úkoly na interaktivní tabuli s následnou kontrolou.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</a:rPr>
              <a:t>NUMBERS</a:t>
            </a:r>
            <a:endParaRPr lang="cs-CZ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>AJ</a:t>
            </a:r>
            <a:endParaRPr lang="cs-CZ" sz="8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Spoj čísla se slovy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/>
              <a:t>  two   four   nine   seven   one </a:t>
            </a:r>
          </a:p>
          <a:p>
            <a:pPr algn="ctr">
              <a:buNone/>
            </a:pPr>
            <a:endParaRPr lang="cs-CZ" sz="4000" b="1" dirty="0" smtClean="0"/>
          </a:p>
          <a:p>
            <a:pPr algn="ctr">
              <a:buNone/>
            </a:pPr>
            <a:r>
              <a:rPr lang="cs-CZ" sz="4000" b="1" dirty="0" smtClean="0"/>
              <a:t>  three   five   eight   six    zero</a:t>
            </a:r>
          </a:p>
        </p:txBody>
      </p:sp>
      <p:sp>
        <p:nvSpPr>
          <p:cNvPr id="7" name="Dvaatřiceticípá hvězda 6"/>
          <p:cNvSpPr/>
          <p:nvPr/>
        </p:nvSpPr>
        <p:spPr>
          <a:xfrm>
            <a:off x="2571736" y="1857364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3929058" y="1357298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</p:txBody>
      </p:sp>
      <p:sp>
        <p:nvSpPr>
          <p:cNvPr id="9" name="Dvaatřiceticípá hvězda 8"/>
          <p:cNvSpPr/>
          <p:nvPr/>
        </p:nvSpPr>
        <p:spPr>
          <a:xfrm>
            <a:off x="4357686" y="5429264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Dvaatřiceticípá hvězda 9"/>
          <p:cNvSpPr/>
          <p:nvPr/>
        </p:nvSpPr>
        <p:spPr>
          <a:xfrm>
            <a:off x="5715008" y="1785926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1" name="Dvaatřiceticípá hvězda 10"/>
          <p:cNvSpPr/>
          <p:nvPr/>
        </p:nvSpPr>
        <p:spPr>
          <a:xfrm>
            <a:off x="2786050" y="4714884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2" name="Dvaatřiceticípá hvězda 11"/>
          <p:cNvSpPr/>
          <p:nvPr/>
        </p:nvSpPr>
        <p:spPr>
          <a:xfrm>
            <a:off x="1000100" y="5357826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3" name="Dvaatřiceticípá hvězda 12"/>
          <p:cNvSpPr/>
          <p:nvPr/>
        </p:nvSpPr>
        <p:spPr>
          <a:xfrm>
            <a:off x="5857884" y="4714884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Dvaatřiceticípá hvězda 13"/>
          <p:cNvSpPr/>
          <p:nvPr/>
        </p:nvSpPr>
        <p:spPr>
          <a:xfrm>
            <a:off x="7286644" y="5429264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5" name="Dvaatřiceticípá hvězda 14"/>
          <p:cNvSpPr/>
          <p:nvPr/>
        </p:nvSpPr>
        <p:spPr>
          <a:xfrm>
            <a:off x="7429520" y="1428736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6" name="Dvaatřiceticípá hvězda 15"/>
          <p:cNvSpPr/>
          <p:nvPr/>
        </p:nvSpPr>
        <p:spPr>
          <a:xfrm>
            <a:off x="1071538" y="1357298"/>
            <a:ext cx="914400" cy="914400"/>
          </a:xfrm>
          <a:prstGeom prst="star32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Dvaatřiceticípá hvězda 23"/>
          <p:cNvSpPr/>
          <p:nvPr/>
        </p:nvSpPr>
        <p:spPr>
          <a:xfrm>
            <a:off x="1000100" y="5357826"/>
            <a:ext cx="914400" cy="914400"/>
          </a:xfrm>
          <a:prstGeom prst="star3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Dvaatřiceticípá hvězda 24"/>
          <p:cNvSpPr/>
          <p:nvPr/>
        </p:nvSpPr>
        <p:spPr>
          <a:xfrm>
            <a:off x="1071538" y="1357298"/>
            <a:ext cx="914400" cy="914400"/>
          </a:xfrm>
          <a:prstGeom prst="star32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Dvaatřiceticípá hvězda 25"/>
          <p:cNvSpPr/>
          <p:nvPr/>
        </p:nvSpPr>
        <p:spPr>
          <a:xfrm>
            <a:off x="2786050" y="4714884"/>
            <a:ext cx="914400" cy="914400"/>
          </a:xfrm>
          <a:prstGeom prst="star32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Dvaatřiceticípá hvězda 26"/>
          <p:cNvSpPr/>
          <p:nvPr/>
        </p:nvSpPr>
        <p:spPr>
          <a:xfrm>
            <a:off x="2571736" y="1857364"/>
            <a:ext cx="914400" cy="914400"/>
          </a:xfrm>
          <a:prstGeom prst="star3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Dvaatřiceticípá hvězda 27"/>
          <p:cNvSpPr/>
          <p:nvPr/>
        </p:nvSpPr>
        <p:spPr>
          <a:xfrm>
            <a:off x="4357686" y="5429264"/>
            <a:ext cx="914400" cy="914400"/>
          </a:xfrm>
          <a:prstGeom prst="star3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Dvaatřiceticípá hvězda 28"/>
          <p:cNvSpPr/>
          <p:nvPr/>
        </p:nvSpPr>
        <p:spPr>
          <a:xfrm>
            <a:off x="3929058" y="1357298"/>
            <a:ext cx="914400" cy="914400"/>
          </a:xfrm>
          <a:prstGeom prst="star32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Dvaatřiceticípá hvězda 29"/>
          <p:cNvSpPr/>
          <p:nvPr/>
        </p:nvSpPr>
        <p:spPr>
          <a:xfrm>
            <a:off x="5857884" y="4714884"/>
            <a:ext cx="914400" cy="914400"/>
          </a:xfrm>
          <a:prstGeom prst="star32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Dvaatřiceticípá hvězda 30"/>
          <p:cNvSpPr/>
          <p:nvPr/>
        </p:nvSpPr>
        <p:spPr>
          <a:xfrm>
            <a:off x="5715008" y="1785926"/>
            <a:ext cx="914400" cy="914400"/>
          </a:xfrm>
          <a:prstGeom prst="star3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Dvaatřiceticípá hvězda 31"/>
          <p:cNvSpPr/>
          <p:nvPr/>
        </p:nvSpPr>
        <p:spPr>
          <a:xfrm>
            <a:off x="7429520" y="1428736"/>
            <a:ext cx="914400" cy="914400"/>
          </a:xfrm>
          <a:prstGeom prst="star32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Dvaatřiceticípá hvězda 32"/>
          <p:cNvSpPr/>
          <p:nvPr/>
        </p:nvSpPr>
        <p:spPr>
          <a:xfrm>
            <a:off x="7286644" y="5429264"/>
            <a:ext cx="914400" cy="914400"/>
          </a:xfrm>
          <a:prstGeom prst="star3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Spočítej a správně zapiš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2500298" y="2643182"/>
            <a:ext cx="642942" cy="485772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714480" y="2643182"/>
            <a:ext cx="642942" cy="485772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857224" y="2643182"/>
            <a:ext cx="642942" cy="485772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2143108" y="2143116"/>
            <a:ext cx="642942" cy="485772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1357290" y="2143116"/>
            <a:ext cx="642942" cy="485772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571472" y="2143116"/>
            <a:ext cx="642942" cy="485772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428596" y="5500702"/>
            <a:ext cx="642942" cy="700086"/>
          </a:xfrm>
          <a:prstGeom prst="sun">
            <a:avLst/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2714612" y="5500702"/>
            <a:ext cx="642942" cy="700086"/>
          </a:xfrm>
          <a:prstGeom prst="sun">
            <a:avLst/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1928794" y="5500702"/>
            <a:ext cx="642942" cy="700086"/>
          </a:xfrm>
          <a:prstGeom prst="sun">
            <a:avLst>
              <a:gd name="adj" fmla="val 25000"/>
            </a:avLst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1214414" y="5500702"/>
            <a:ext cx="642942" cy="700086"/>
          </a:xfrm>
          <a:prstGeom prst="sun">
            <a:avLst/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2285984" y="4929198"/>
            <a:ext cx="642942" cy="700086"/>
          </a:xfrm>
          <a:prstGeom prst="sun">
            <a:avLst/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1571604" y="4929198"/>
            <a:ext cx="642942" cy="700086"/>
          </a:xfrm>
          <a:prstGeom prst="sun">
            <a:avLst/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785786" y="4929198"/>
            <a:ext cx="642942" cy="700086"/>
          </a:xfrm>
          <a:prstGeom prst="sun">
            <a:avLst/>
          </a:prstGeom>
          <a:solidFill>
            <a:srgbClr val="FFC000"/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Srdce 16"/>
          <p:cNvSpPr/>
          <p:nvPr/>
        </p:nvSpPr>
        <p:spPr>
          <a:xfrm>
            <a:off x="5214942" y="3714752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Srdce 18"/>
          <p:cNvSpPr/>
          <p:nvPr/>
        </p:nvSpPr>
        <p:spPr>
          <a:xfrm>
            <a:off x="8001024" y="3286124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Srdce 19"/>
          <p:cNvSpPr/>
          <p:nvPr/>
        </p:nvSpPr>
        <p:spPr>
          <a:xfrm>
            <a:off x="8286776" y="3714752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Srdce 20"/>
          <p:cNvSpPr/>
          <p:nvPr/>
        </p:nvSpPr>
        <p:spPr>
          <a:xfrm>
            <a:off x="7215206" y="3286124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Srdce 21"/>
          <p:cNvSpPr/>
          <p:nvPr/>
        </p:nvSpPr>
        <p:spPr>
          <a:xfrm>
            <a:off x="7572396" y="3714752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Srdce 22"/>
          <p:cNvSpPr/>
          <p:nvPr/>
        </p:nvSpPr>
        <p:spPr>
          <a:xfrm>
            <a:off x="6786578" y="3714752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Srdce 23"/>
          <p:cNvSpPr/>
          <p:nvPr/>
        </p:nvSpPr>
        <p:spPr>
          <a:xfrm>
            <a:off x="6357950" y="3286124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Srdce 24"/>
          <p:cNvSpPr/>
          <p:nvPr/>
        </p:nvSpPr>
        <p:spPr>
          <a:xfrm>
            <a:off x="5929322" y="3714752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Srdce 25"/>
          <p:cNvSpPr/>
          <p:nvPr/>
        </p:nvSpPr>
        <p:spPr>
          <a:xfrm>
            <a:off x="5572132" y="3286124"/>
            <a:ext cx="500066" cy="414334"/>
          </a:xfrm>
          <a:prstGeom prst="heart">
            <a:avLst/>
          </a:prstGeom>
          <a:solidFill>
            <a:srgbClr val="00B0F0"/>
          </a:solidFill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3357554" y="2071678"/>
            <a:ext cx="4143404" cy="914400"/>
          </a:xfrm>
          <a:prstGeom prst="ellipse">
            <a:avLst/>
          </a:prstGeom>
          <a:noFill/>
          <a:ln w="381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357290" y="3357562"/>
            <a:ext cx="3700482" cy="914400"/>
          </a:xfrm>
          <a:prstGeom prst="ellipse">
            <a:avLst/>
          </a:prstGeom>
          <a:noFill/>
          <a:ln w="38100">
            <a:solidFill>
              <a:srgbClr val="0038A8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3500430" y="5000636"/>
            <a:ext cx="4000528" cy="914400"/>
          </a:xfrm>
          <a:prstGeom prst="ellipse">
            <a:avLst/>
          </a:prstGeom>
          <a:noFill/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Počítej a doplň barvy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1928802"/>
            <a:ext cx="8143932" cy="1588"/>
          </a:xfrm>
          <a:prstGeom prst="line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spojka 5"/>
          <p:cNvSpPr/>
          <p:nvPr/>
        </p:nvSpPr>
        <p:spPr>
          <a:xfrm>
            <a:off x="714348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1285852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1857356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2500298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3143240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3786182" y="1643050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6786578" y="17144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7429520" y="17144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8072462" y="17144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6072198" y="17144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500034" y="3714752"/>
            <a:ext cx="8143932" cy="1588"/>
          </a:xfrm>
          <a:prstGeom prst="line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00034" y="5429264"/>
            <a:ext cx="8143932" cy="1588"/>
          </a:xfrm>
          <a:prstGeom prst="line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Vývojový diagram: postup 17"/>
          <p:cNvSpPr/>
          <p:nvPr/>
        </p:nvSpPr>
        <p:spPr>
          <a:xfrm>
            <a:off x="571472" y="2214554"/>
            <a:ext cx="2486036" cy="612648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6143636" y="2285992"/>
            <a:ext cx="2486036" cy="612648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postup 19"/>
          <p:cNvSpPr/>
          <p:nvPr/>
        </p:nvSpPr>
        <p:spPr>
          <a:xfrm>
            <a:off x="571472" y="3929066"/>
            <a:ext cx="2486036" cy="612648"/>
          </a:xfrm>
          <a:prstGeom prst="flowChartProcess">
            <a:avLst/>
          </a:prstGeom>
          <a:solidFill>
            <a:schemeClr val="bg1"/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6143636" y="3929066"/>
            <a:ext cx="2486036" cy="612648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postup 21"/>
          <p:cNvSpPr/>
          <p:nvPr/>
        </p:nvSpPr>
        <p:spPr>
          <a:xfrm>
            <a:off x="6143636" y="5715016"/>
            <a:ext cx="2486036" cy="612648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ývojový diagram: postup 22"/>
          <p:cNvSpPr/>
          <p:nvPr/>
        </p:nvSpPr>
        <p:spPr>
          <a:xfrm>
            <a:off x="642910" y="5643578"/>
            <a:ext cx="2486036" cy="612648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8215338" y="3429000"/>
            <a:ext cx="457200" cy="45720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ývojový diagram: spojka 25"/>
          <p:cNvSpPr/>
          <p:nvPr/>
        </p:nvSpPr>
        <p:spPr>
          <a:xfrm>
            <a:off x="3071802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ývojový diagram: spojka 26"/>
          <p:cNvSpPr/>
          <p:nvPr/>
        </p:nvSpPr>
        <p:spPr>
          <a:xfrm>
            <a:off x="2500298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Vývojový diagram: spojka 27"/>
          <p:cNvSpPr/>
          <p:nvPr/>
        </p:nvSpPr>
        <p:spPr>
          <a:xfrm>
            <a:off x="1857356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ývojový diagram: spojka 28"/>
          <p:cNvSpPr/>
          <p:nvPr/>
        </p:nvSpPr>
        <p:spPr>
          <a:xfrm>
            <a:off x="1285852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ývojový diagram: spojka 29"/>
          <p:cNvSpPr/>
          <p:nvPr/>
        </p:nvSpPr>
        <p:spPr>
          <a:xfrm>
            <a:off x="642910" y="342900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ývojový diagram: spojka 30"/>
          <p:cNvSpPr/>
          <p:nvPr/>
        </p:nvSpPr>
        <p:spPr>
          <a:xfrm>
            <a:off x="714348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7500958" y="514351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Vývojový diagram: spojka 32"/>
          <p:cNvSpPr/>
          <p:nvPr/>
        </p:nvSpPr>
        <p:spPr>
          <a:xfrm>
            <a:off x="8072462" y="514351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Vývojový diagram: spojka 33"/>
          <p:cNvSpPr/>
          <p:nvPr/>
        </p:nvSpPr>
        <p:spPr>
          <a:xfrm>
            <a:off x="7643834" y="3429000"/>
            <a:ext cx="457200" cy="45720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ývojový diagram: spojka 34"/>
          <p:cNvSpPr/>
          <p:nvPr/>
        </p:nvSpPr>
        <p:spPr>
          <a:xfrm>
            <a:off x="6500826" y="3429000"/>
            <a:ext cx="457200" cy="45720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Vývojový diagram: spojka 35"/>
          <p:cNvSpPr/>
          <p:nvPr/>
        </p:nvSpPr>
        <p:spPr>
          <a:xfrm>
            <a:off x="4857752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Vývojový diagram: spojka 36"/>
          <p:cNvSpPr/>
          <p:nvPr/>
        </p:nvSpPr>
        <p:spPr>
          <a:xfrm>
            <a:off x="4286248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Vývojový diagram: spojka 37"/>
          <p:cNvSpPr/>
          <p:nvPr/>
        </p:nvSpPr>
        <p:spPr>
          <a:xfrm>
            <a:off x="3643306" y="5143512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Vývojový diagram: spojka 38"/>
          <p:cNvSpPr/>
          <p:nvPr/>
        </p:nvSpPr>
        <p:spPr>
          <a:xfrm>
            <a:off x="5857884" y="3429000"/>
            <a:ext cx="457200" cy="45720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Vývojový diagram: spojka 39"/>
          <p:cNvSpPr/>
          <p:nvPr/>
        </p:nvSpPr>
        <p:spPr>
          <a:xfrm>
            <a:off x="7072330" y="3429000"/>
            <a:ext cx="457200" cy="45720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Vývojový diagram: spojka 40"/>
          <p:cNvSpPr/>
          <p:nvPr/>
        </p:nvSpPr>
        <p:spPr>
          <a:xfrm>
            <a:off x="3000364" y="342900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Vývojový diagram: spojka 41"/>
          <p:cNvSpPr/>
          <p:nvPr/>
        </p:nvSpPr>
        <p:spPr>
          <a:xfrm>
            <a:off x="1214414" y="342900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Vývojový diagram: spojka 42"/>
          <p:cNvSpPr/>
          <p:nvPr/>
        </p:nvSpPr>
        <p:spPr>
          <a:xfrm>
            <a:off x="2357422" y="342900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Vývojový diagram: spojka 43"/>
          <p:cNvSpPr/>
          <p:nvPr/>
        </p:nvSpPr>
        <p:spPr>
          <a:xfrm>
            <a:off x="1785918" y="342900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Sčítej tečky na kostičkách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00760" y="1071546"/>
            <a:ext cx="2928926" cy="15716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00364" y="2928934"/>
            <a:ext cx="1628812" cy="157163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5720" y="2928934"/>
            <a:ext cx="1628812" cy="157163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000364" y="4786322"/>
            <a:ext cx="1628812" cy="157163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85720" y="4786322"/>
            <a:ext cx="1628812" cy="157163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000364" y="1000108"/>
            <a:ext cx="1628812" cy="15716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4282" y="1071546"/>
            <a:ext cx="1628812" cy="15716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00760" y="2857496"/>
            <a:ext cx="2928926" cy="157163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00760" y="4786322"/>
            <a:ext cx="2928926" cy="157163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928662" y="178592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1357290" y="1285860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3643306" y="171448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429520" y="2000240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8215338" y="207167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8215338" y="1571612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7429520" y="142873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6643702" y="2000240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6643702" y="1571612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1214414" y="564357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8072462" y="392906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714348" y="385762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1142976" y="3357562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3286116" y="321468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3643306" y="364331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4143372" y="400050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1357290" y="221455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428596" y="1285860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428596" y="221455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8072462" y="321468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7429520" y="357187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6643702" y="385762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6643702" y="3214686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1214414" y="507207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Elipsa 40"/>
          <p:cNvSpPr/>
          <p:nvPr/>
        </p:nvSpPr>
        <p:spPr>
          <a:xfrm>
            <a:off x="642910" y="564357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Elipsa 41"/>
          <p:cNvSpPr/>
          <p:nvPr/>
        </p:nvSpPr>
        <p:spPr>
          <a:xfrm>
            <a:off x="642910" y="507207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Elipsa 42"/>
          <p:cNvSpPr/>
          <p:nvPr/>
        </p:nvSpPr>
        <p:spPr>
          <a:xfrm>
            <a:off x="7500958" y="5500702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7429520" y="4929198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8072462" y="5857892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Elipsa 45"/>
          <p:cNvSpPr/>
          <p:nvPr/>
        </p:nvSpPr>
        <p:spPr>
          <a:xfrm>
            <a:off x="6715140" y="578645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8143900" y="507207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Elipsa 47"/>
          <p:cNvSpPr/>
          <p:nvPr/>
        </p:nvSpPr>
        <p:spPr>
          <a:xfrm>
            <a:off x="6643702" y="5072074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Elipsa 48"/>
          <p:cNvSpPr/>
          <p:nvPr/>
        </p:nvSpPr>
        <p:spPr>
          <a:xfrm>
            <a:off x="3428992" y="5857892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Elipsa 49"/>
          <p:cNvSpPr/>
          <p:nvPr/>
        </p:nvSpPr>
        <p:spPr>
          <a:xfrm>
            <a:off x="3929058" y="5214950"/>
            <a:ext cx="285752" cy="28575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Kříž 50"/>
          <p:cNvSpPr/>
          <p:nvPr/>
        </p:nvSpPr>
        <p:spPr>
          <a:xfrm>
            <a:off x="2214546" y="1643050"/>
            <a:ext cx="500066" cy="485772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Kříž 51"/>
          <p:cNvSpPr/>
          <p:nvPr/>
        </p:nvSpPr>
        <p:spPr>
          <a:xfrm>
            <a:off x="2143108" y="3500438"/>
            <a:ext cx="500066" cy="485772"/>
          </a:xfrm>
          <a:prstGeom prst="plu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Kříž 53"/>
          <p:cNvSpPr/>
          <p:nvPr/>
        </p:nvSpPr>
        <p:spPr>
          <a:xfrm>
            <a:off x="2143108" y="5357826"/>
            <a:ext cx="500066" cy="485772"/>
          </a:xfrm>
          <a:prstGeom prst="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4929190" y="1714488"/>
            <a:ext cx="914400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929190" y="2000240"/>
            <a:ext cx="914400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929190" y="3571876"/>
            <a:ext cx="914400" cy="214314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4929190" y="3857628"/>
            <a:ext cx="914400" cy="21431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929190" y="5357826"/>
            <a:ext cx="914400" cy="21431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929190" y="5643578"/>
            <a:ext cx="914400" cy="21431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Zdroje obrázků: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216</TotalTime>
  <Words>200</Words>
  <Application>Microsoft Office PowerPoint</Application>
  <PresentationFormat>Předvádění na obrazovce (4:3)</PresentationFormat>
  <Paragraphs>63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ANOTACE:</vt:lpstr>
      <vt:lpstr>AJ</vt:lpstr>
      <vt:lpstr>Spoj čísla se slovy</vt:lpstr>
      <vt:lpstr>Spočítej a správně zapiš</vt:lpstr>
      <vt:lpstr>Počítej a doplň barvy</vt:lpstr>
      <vt:lpstr>Sčítej tečky na kostičkách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admin</cp:lastModifiedBy>
  <cp:revision>31</cp:revision>
  <dcterms:created xsi:type="dcterms:W3CDTF">2012-06-18T15:57:31Z</dcterms:created>
  <dcterms:modified xsi:type="dcterms:W3CDTF">2012-07-12T17:18:53Z</dcterms:modified>
</cp:coreProperties>
</file>