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D9ADAC-17FF-4344-AA3E-886362D412D5}" type="presOf" srcId="{130831A4-0540-4EC5-8F5A-93030E89D2D9}" destId="{F69CC921-512E-49F4-824C-A648EC5F27A5}" srcOrd="0" destOrd="0" presId="urn:microsoft.com/office/officeart/2005/8/layout/target3"/>
    <dgm:cxn modelId="{99A88FA8-9AD8-4F8D-B0B7-8ECC13031945}" type="presOf" srcId="{100B6B2E-82E6-4C11-B19B-F2DB3A0EA64F}" destId="{645AA564-2E9E-4954-AD87-AE01782CEC59}" srcOrd="0" destOrd="0" presId="urn:microsoft.com/office/officeart/2005/8/layout/target3"/>
    <dgm:cxn modelId="{C7701248-D136-48F6-B3FA-2C2E8962D576}" type="presOf" srcId="{27FE2D31-D344-4B63-A89A-A89AB0D9F3E3}" destId="{FE47432B-CA46-450C-8D8F-66C300A95B52}" srcOrd="0" destOrd="0" presId="urn:microsoft.com/office/officeart/2005/8/layout/target3"/>
    <dgm:cxn modelId="{D34D4C93-087C-499D-8522-5D813B259175}" type="presOf" srcId="{100B6B2E-82E6-4C11-B19B-F2DB3A0EA64F}" destId="{DBA8199F-D892-4A8E-A352-2B7844050E09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97D04331-BBF8-4FB3-903A-9A6782F45251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2DB65E7E-4A26-4781-B976-414BC17E724B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DF146A0-7A99-4A6A-94F8-ED33737470FD}" type="presOf" srcId="{130831A4-0540-4EC5-8F5A-93030E89D2D9}" destId="{8E23E229-92FC-49D1-B5FE-0303176B8A4E}" srcOrd="1" destOrd="0" presId="urn:microsoft.com/office/officeart/2005/8/layout/target3"/>
    <dgm:cxn modelId="{689B2B57-19EC-4CF6-B9D8-1E5725D0E687}" type="presOf" srcId="{1D8420EA-BFA0-403B-80F5-647FA396CC45}" destId="{F7B3C0B7-F0F7-4F49-B02C-3630F8C5FAE5}" srcOrd="0" destOrd="0" presId="urn:microsoft.com/office/officeart/2005/8/layout/target3"/>
    <dgm:cxn modelId="{84CB61C7-EA26-4893-A156-A3CBDFFFDFBD}" type="presOf" srcId="{914700B9-77B5-440A-A438-DE98B6D4894D}" destId="{E73F1C26-6DCD-4001-88B9-355E01E2BCE7}" srcOrd="0" destOrd="0" presId="urn:microsoft.com/office/officeart/2005/8/layout/target3"/>
    <dgm:cxn modelId="{12EF6EE2-894F-40BA-9363-36C557B68B75}" type="presParOf" srcId="{FE47432B-CA46-450C-8D8F-66C300A95B52}" destId="{B522209E-30D0-49D6-A340-2D383A11C668}" srcOrd="0" destOrd="0" presId="urn:microsoft.com/office/officeart/2005/8/layout/target3"/>
    <dgm:cxn modelId="{E1EDE716-B68C-457C-B77F-93CCD682C22B}" type="presParOf" srcId="{FE47432B-CA46-450C-8D8F-66C300A95B52}" destId="{ED5A8377-51D5-4DC5-B0E7-680166966720}" srcOrd="1" destOrd="0" presId="urn:microsoft.com/office/officeart/2005/8/layout/target3"/>
    <dgm:cxn modelId="{FD51AA19-89FF-4D5A-B057-102DB2D667B4}" type="presParOf" srcId="{FE47432B-CA46-450C-8D8F-66C300A95B52}" destId="{F69CC921-512E-49F4-824C-A648EC5F27A5}" srcOrd="2" destOrd="0" presId="urn:microsoft.com/office/officeart/2005/8/layout/target3"/>
    <dgm:cxn modelId="{AE1B82DC-6110-4635-B1B8-438A00FCBC43}" type="presParOf" srcId="{FE47432B-CA46-450C-8D8F-66C300A95B52}" destId="{61C9CE18-EDA6-4EDF-BA1C-09779D38FBBF}" srcOrd="3" destOrd="0" presId="urn:microsoft.com/office/officeart/2005/8/layout/target3"/>
    <dgm:cxn modelId="{5B26E81C-5B5F-43AF-88A0-FBD9DEB9CA33}" type="presParOf" srcId="{FE47432B-CA46-450C-8D8F-66C300A95B52}" destId="{D60DEAAB-7AFE-435A-ACF6-18851E4B0426}" srcOrd="4" destOrd="0" presId="urn:microsoft.com/office/officeart/2005/8/layout/target3"/>
    <dgm:cxn modelId="{670D97CC-7D96-4723-8DF2-0B27C125C951}" type="presParOf" srcId="{FE47432B-CA46-450C-8D8F-66C300A95B52}" destId="{F7B3C0B7-F0F7-4F49-B02C-3630F8C5FAE5}" srcOrd="5" destOrd="0" presId="urn:microsoft.com/office/officeart/2005/8/layout/target3"/>
    <dgm:cxn modelId="{2B6D5832-6F40-49F2-93D0-A085FC38C614}" type="presParOf" srcId="{FE47432B-CA46-450C-8D8F-66C300A95B52}" destId="{C9DA9446-E2D3-4F6A-8960-3CADFBF870B8}" srcOrd="6" destOrd="0" presId="urn:microsoft.com/office/officeart/2005/8/layout/target3"/>
    <dgm:cxn modelId="{079F30DD-82B9-45D3-B8AA-CFBD3D3C08DB}" type="presParOf" srcId="{FE47432B-CA46-450C-8D8F-66C300A95B52}" destId="{9726EC6F-D322-4CD3-B489-1BE3DF7CE70B}" srcOrd="7" destOrd="0" presId="urn:microsoft.com/office/officeart/2005/8/layout/target3"/>
    <dgm:cxn modelId="{C455F20A-D052-490E-B42B-4E38D2BE30C1}" type="presParOf" srcId="{FE47432B-CA46-450C-8D8F-66C300A95B52}" destId="{645AA564-2E9E-4954-AD87-AE01782CEC59}" srcOrd="8" destOrd="0" presId="urn:microsoft.com/office/officeart/2005/8/layout/target3"/>
    <dgm:cxn modelId="{6DE57BA0-F59C-4966-B20F-D975C9CE7ADC}" type="presParOf" srcId="{FE47432B-CA46-450C-8D8F-66C300A95B52}" destId="{8538CAC4-6A86-42B8-B5AF-2FF155DB9D02}" srcOrd="9" destOrd="0" presId="urn:microsoft.com/office/officeart/2005/8/layout/target3"/>
    <dgm:cxn modelId="{AA9D8F6C-9FC1-48FC-89FD-F7661214045C}" type="presParOf" srcId="{FE47432B-CA46-450C-8D8F-66C300A95B52}" destId="{26FD6024-A07F-46D0-8BC0-B5E595C5673D}" srcOrd="10" destOrd="0" presId="urn:microsoft.com/office/officeart/2005/8/layout/target3"/>
    <dgm:cxn modelId="{6746FAA9-4B3E-4B01-AE73-7F9ECA806027}" type="presParOf" srcId="{FE47432B-CA46-450C-8D8F-66C300A95B52}" destId="{E73F1C26-6DCD-4001-88B9-355E01E2BCE7}" srcOrd="11" destOrd="0" presId="urn:microsoft.com/office/officeart/2005/8/layout/target3"/>
    <dgm:cxn modelId="{9631C208-C724-4647-9E21-CF4C39461BF6}" type="presParOf" srcId="{FE47432B-CA46-450C-8D8F-66C300A95B52}" destId="{8E23E229-92FC-49D1-B5FE-0303176B8A4E}" srcOrd="12" destOrd="0" presId="urn:microsoft.com/office/officeart/2005/8/layout/target3"/>
    <dgm:cxn modelId="{5C153A22-3BC1-4510-9EB3-96B7C32D7556}" type="presParOf" srcId="{FE47432B-CA46-450C-8D8F-66C300A95B52}" destId="{8467D0EB-87A2-4285-8ACA-0398EFBF29BC}" srcOrd="13" destOrd="0" presId="urn:microsoft.com/office/officeart/2005/8/layout/target3"/>
    <dgm:cxn modelId="{BAADA950-F671-413B-A2CA-4B1DDAA7A1F3}" type="presParOf" srcId="{FE47432B-CA46-450C-8D8F-66C300A95B52}" destId="{DBA8199F-D892-4A8E-A352-2B7844050E09}" srcOrd="14" destOrd="0" presId="urn:microsoft.com/office/officeart/2005/8/layout/target3"/>
    <dgm:cxn modelId="{8EC42747-ECA4-421A-93BF-E843FA90D04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7D7D585-F0DC-4213-AB5B-2B31B30033CC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646A1FF-DF6B-48BF-9932-B6C6E8D66DA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8417601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VY_32_INOVACE_08_S16-Aj-3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My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body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8988965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9793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 seznámení s jednotlivými částmi těla.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osvojují  nová slovíčka z tematického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okruhu. 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Naučí se je správně psát a vyslovovat.</a:t>
                      </a:r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819400"/>
            <a:ext cx="8143932" cy="17526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 body</a:t>
            </a:r>
            <a:endParaRPr lang="cs-CZ" sz="6000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</a:t>
            </a:r>
            <a:endParaRPr lang="cs-CZ" sz="8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B050"/>
                </a:solidFill>
              </a:rPr>
              <a:t>Popiš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5" name="Picture 5" descr="C:\Users\Aja\AppData\Local\Microsoft\Windows\Temporary Internet Files\Content.IE5\S7YR0DND\MC9002325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1928802"/>
            <a:ext cx="5357850" cy="4192599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>
            <a:endCxn id="20" idx="2"/>
          </p:cNvCxnSpPr>
          <p:nvPr/>
        </p:nvCxnSpPr>
        <p:spPr>
          <a:xfrm>
            <a:off x="5643570" y="4643446"/>
            <a:ext cx="1214446" cy="24288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5072066" y="3643314"/>
            <a:ext cx="1785950" cy="92869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4357686" y="1643050"/>
            <a:ext cx="2428892" cy="10001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4143372" y="2714620"/>
            <a:ext cx="2643206" cy="21431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rot="10800000">
            <a:off x="2214546" y="1928802"/>
            <a:ext cx="1571636" cy="10715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>
            <a:off x="2428860" y="2786058"/>
            <a:ext cx="928694" cy="71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5400000" flipH="1" flipV="1">
            <a:off x="3643306" y="1857364"/>
            <a:ext cx="57150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10800000">
            <a:off x="2357422" y="3857628"/>
            <a:ext cx="85725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5400000">
            <a:off x="2893207" y="4393413"/>
            <a:ext cx="1857388" cy="10715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0800000" flipV="1">
            <a:off x="1428728" y="4429132"/>
            <a:ext cx="1428762" cy="7858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Elipsa 15"/>
          <p:cNvSpPr/>
          <p:nvPr/>
        </p:nvSpPr>
        <p:spPr>
          <a:xfrm>
            <a:off x="6786578" y="1214422"/>
            <a:ext cx="2071702" cy="628648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eye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6858016" y="2428868"/>
            <a:ext cx="2071702" cy="628648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nose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858016" y="4572008"/>
            <a:ext cx="2071702" cy="628648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toes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6858016" y="3214686"/>
            <a:ext cx="2071702" cy="628648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leg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3214678" y="857232"/>
            <a:ext cx="2071702" cy="628648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hair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928662" y="1214422"/>
            <a:ext cx="2071702" cy="628648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mouth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285720" y="2500306"/>
            <a:ext cx="2071702" cy="628648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ear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5500694" y="5929330"/>
            <a:ext cx="2071702" cy="628648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feet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2357422" y="5929330"/>
            <a:ext cx="2071702" cy="628648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tummy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285720" y="3571876"/>
            <a:ext cx="2071702" cy="628648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arm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34" name="Přímá spojovací šipka 33"/>
          <p:cNvCxnSpPr/>
          <p:nvPr/>
        </p:nvCxnSpPr>
        <p:spPr>
          <a:xfrm>
            <a:off x="4429124" y="5072074"/>
            <a:ext cx="1571636" cy="8572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Elipsa 36"/>
          <p:cNvSpPr/>
          <p:nvPr/>
        </p:nvSpPr>
        <p:spPr>
          <a:xfrm>
            <a:off x="357158" y="5286388"/>
            <a:ext cx="2071702" cy="628648"/>
          </a:xfrm>
          <a:prstGeom prst="ellipse">
            <a:avLst/>
          </a:prstGeom>
          <a:solidFill>
            <a:srgbClr val="33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fingers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5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26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20" grpId="0" animBg="1"/>
      <p:bldP spid="22" grpId="0" animBg="1"/>
      <p:bldP spid="26" grpId="0" animBg="1"/>
      <p:bldP spid="28" grpId="0" animBg="1"/>
      <p:bldP spid="30" grpId="0" animBg="1"/>
      <p:bldP spid="31" grpId="0" animBg="1"/>
      <p:bldP spid="32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B050"/>
                </a:solidFill>
              </a:rPr>
              <a:t>Moje tělo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441770"/>
            <a:ext cx="8718816" cy="465727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100" name="Picture 4" descr="C:\Users\Aja\AppData\Local\Microsoft\Windows\Temporary Internet Files\Content.IE5\S7YR0DND\MC9002381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4714884"/>
            <a:ext cx="785818" cy="1203770"/>
          </a:xfrm>
          <a:prstGeom prst="rect">
            <a:avLst/>
          </a:prstGeom>
          <a:noFill/>
        </p:spPr>
      </p:pic>
      <p:pic>
        <p:nvPicPr>
          <p:cNvPr id="7" name="Picture 4" descr="C:\Users\Aja\AppData\Local\Microsoft\Windows\Temporary Internet Files\Content.IE5\S7YR0DND\MC9002381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4" y="3857628"/>
            <a:ext cx="1051859" cy="1611310"/>
          </a:xfrm>
          <a:prstGeom prst="rect">
            <a:avLst/>
          </a:prstGeom>
          <a:noFill/>
        </p:spPr>
      </p:pic>
      <p:pic>
        <p:nvPicPr>
          <p:cNvPr id="4102" name="Picture 6" descr="C:\Users\Aja\AppData\Local\Microsoft\Windows\Temporary Internet Files\Content.IE5\24U6KV5S\MC90002814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92" y="4143380"/>
            <a:ext cx="1966897" cy="1585169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285720" y="1571612"/>
            <a:ext cx="2143172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hair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786578" y="928670"/>
            <a:ext cx="2143172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eyes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714744" y="1000108"/>
            <a:ext cx="2143172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legs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072066" y="3214686"/>
            <a:ext cx="2643206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mouth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072198" y="5429264"/>
            <a:ext cx="2143172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nose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285984" y="3357562"/>
            <a:ext cx="2143172" cy="700086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ears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1000099" y="4929198"/>
            <a:ext cx="2582615" cy="671554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My hands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Aja\AppData\Local\Microsoft\Windows\Temporary Internet Files\Content.IE5\4QJ46L3Y\MC90028128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572132" y="214290"/>
            <a:ext cx="1290822" cy="681023"/>
          </a:xfrm>
          <a:prstGeom prst="rect">
            <a:avLst/>
          </a:prstGeom>
          <a:noFill/>
        </p:spPr>
      </p:pic>
      <p:pic>
        <p:nvPicPr>
          <p:cNvPr id="1028" name="Picture 4" descr="C:\Users\Aja\AppData\Local\Microsoft\Windows\Temporary Internet Files\Content.IE5\4QJ46L3Y\MC90028128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72264" y="214290"/>
            <a:ext cx="1218644" cy="642942"/>
          </a:xfrm>
          <a:prstGeom prst="rect">
            <a:avLst/>
          </a:prstGeom>
          <a:noFill/>
        </p:spPr>
      </p:pic>
      <p:pic>
        <p:nvPicPr>
          <p:cNvPr id="1029" name="Picture 5" descr="C:\Users\Aja\AppData\Local\Microsoft\Windows\Temporary Internet Files\Content.IE5\XFT84EKL\MC90044050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472" y="2428868"/>
            <a:ext cx="1447800" cy="1828800"/>
          </a:xfrm>
          <a:prstGeom prst="rect">
            <a:avLst/>
          </a:prstGeom>
          <a:noFill/>
        </p:spPr>
      </p:pic>
      <p:sp>
        <p:nvSpPr>
          <p:cNvPr id="24" name="Elipsa 23"/>
          <p:cNvSpPr/>
          <p:nvPr/>
        </p:nvSpPr>
        <p:spPr>
          <a:xfrm>
            <a:off x="714348" y="3000372"/>
            <a:ext cx="1143008" cy="7000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4" name="Picture 2" descr="C:\Users\Aja\AppData\Local\Microsoft\Windows\Temporary Internet Files\Content.IE5\U2E7PW9E\MC90023315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43174" y="345250"/>
            <a:ext cx="2122489" cy="2299505"/>
          </a:xfrm>
          <a:prstGeom prst="rect">
            <a:avLst/>
          </a:prstGeom>
          <a:noFill/>
        </p:spPr>
      </p:pic>
      <p:pic>
        <p:nvPicPr>
          <p:cNvPr id="6" name="Picture 5" descr="C:\Users\Aja\AppData\Local\Microsoft\Windows\Temporary Internet Files\Content.IE5\S7YR0DND\MC90037134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85720" y="5072074"/>
            <a:ext cx="1812925" cy="1458912"/>
          </a:xfrm>
          <a:prstGeom prst="rect">
            <a:avLst/>
          </a:prstGeom>
          <a:noFill/>
        </p:spPr>
      </p:pic>
      <p:pic>
        <p:nvPicPr>
          <p:cNvPr id="1030" name="Picture 6" descr="C:\Users\Aja\AppData\Local\Microsoft\Windows\Temporary Internet Files\Content.IE5\B5C89PBA\MC900290188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643702" y="2214554"/>
            <a:ext cx="1908395" cy="116999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do křížovky části těla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6" name="Picture 8" descr="C:\Users\Aja\AppData\Local\Microsoft\Windows\Temporary Internet Files\Content.IE5\7ZW81JGI\MC9004160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6" y="4786322"/>
            <a:ext cx="1731329" cy="1571636"/>
          </a:xfrm>
          <a:prstGeom prst="rect">
            <a:avLst/>
          </a:prstGeom>
          <a:noFill/>
        </p:spPr>
      </p:pic>
      <p:pic>
        <p:nvPicPr>
          <p:cNvPr id="2057" name="Picture 9" descr="C:\Users\Aja\AppData\Local\Microsoft\Windows\Temporary Internet Files\Content.IE5\EIZP7BPH\MC90023315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3786190"/>
            <a:ext cx="1327279" cy="1954834"/>
          </a:xfrm>
          <a:prstGeom prst="rect">
            <a:avLst/>
          </a:prstGeom>
          <a:noFill/>
        </p:spPr>
      </p:pic>
      <p:pic>
        <p:nvPicPr>
          <p:cNvPr id="2058" name="Picture 10" descr="C:\Users\Aja\AppData\Local\Microsoft\Windows\Temporary Internet Files\Content.IE5\EIZP7BPH\MC90023315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728" y="4214818"/>
            <a:ext cx="1457693" cy="2146909"/>
          </a:xfrm>
          <a:prstGeom prst="rect">
            <a:avLst/>
          </a:prstGeom>
          <a:noFill/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15140" y="285728"/>
            <a:ext cx="2224092" cy="20951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62" name="Picture 14" descr="C:\Users\Aja\AppData\Local\Microsoft\Windows\Temporary Internet Files\Content.IE5\S7YR0DND\MC90023315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14744" y="1857364"/>
            <a:ext cx="1428760" cy="1366534"/>
          </a:xfrm>
          <a:prstGeom prst="rect">
            <a:avLst/>
          </a:prstGeom>
          <a:noFill/>
        </p:spPr>
      </p:pic>
      <p:pic>
        <p:nvPicPr>
          <p:cNvPr id="2063" name="Picture 15" descr="C:\Users\Aja\AppData\Local\Microsoft\Windows\Temporary Internet Files\Content.IE5\S7YR0DND\MC90023315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00562" y="1571612"/>
            <a:ext cx="1571636" cy="1503188"/>
          </a:xfrm>
          <a:prstGeom prst="rect">
            <a:avLst/>
          </a:prstGeom>
          <a:noFill/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7158" y="1785926"/>
            <a:ext cx="2965194" cy="2407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357554" y="2357430"/>
          <a:ext cx="5572168" cy="3357585"/>
        </p:xfrm>
        <a:graphic>
          <a:graphicData uri="http://schemas.openxmlformats.org/drawingml/2006/table">
            <a:tbl>
              <a:tblPr/>
              <a:tblGrid>
                <a:gridCol w="696521"/>
                <a:gridCol w="696521"/>
                <a:gridCol w="696521"/>
                <a:gridCol w="696521"/>
                <a:gridCol w="696521"/>
                <a:gridCol w="696521"/>
                <a:gridCol w="696521"/>
                <a:gridCol w="696521"/>
              </a:tblGrid>
              <a:tr h="47965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965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65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65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47965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965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79655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4282" y="1214422"/>
          <a:ext cx="8644000" cy="5000660"/>
        </p:xfrm>
        <a:graphic>
          <a:graphicData uri="http://schemas.openxmlformats.org/drawingml/2006/table">
            <a:tbl>
              <a:tblPr/>
              <a:tblGrid>
                <a:gridCol w="1080500"/>
                <a:gridCol w="1080500"/>
                <a:gridCol w="1080500"/>
                <a:gridCol w="1080500"/>
                <a:gridCol w="1080500"/>
                <a:gridCol w="1080500"/>
                <a:gridCol w="1080500"/>
                <a:gridCol w="1080500"/>
              </a:tblGrid>
              <a:tr h="714380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4380"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Vlastní 5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70</TotalTime>
  <Words>226</Words>
  <Application>Microsoft Office PowerPoint</Application>
  <PresentationFormat>Předvádění na obrazovce (4:3)</PresentationFormat>
  <Paragraphs>88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ANOTACE:</vt:lpstr>
      <vt:lpstr>AJ</vt:lpstr>
      <vt:lpstr>Popiš</vt:lpstr>
      <vt:lpstr>Moje tělo</vt:lpstr>
      <vt:lpstr>Doplň do křížovky části těla</vt:lpstr>
      <vt:lpstr>Řešení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admin</cp:lastModifiedBy>
  <cp:revision>18</cp:revision>
  <dcterms:created xsi:type="dcterms:W3CDTF">2012-06-18T19:47:47Z</dcterms:created>
  <dcterms:modified xsi:type="dcterms:W3CDTF">2012-07-12T17:23:54Z</dcterms:modified>
</cp:coreProperties>
</file>