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EE8C194-0340-41B2-9793-3DB0F1234E8D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5E8E1AD-12AC-4D94-B397-785D3B4A5EE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raoketexty.cz/texty-pisni/hruza-michal/pisen-kovbojska-453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/>
              <a:t>kaligramy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a</a:t>
            </a:r>
            <a:r>
              <a:rPr lang="cs-CZ" sz="4000" dirty="0" smtClean="0"/>
              <a:t>neb grafické básně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27000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082" y="941140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15616" y="2924944"/>
            <a:ext cx="705678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/>
              <a:t>Název školy:  </a:t>
            </a:r>
            <a:r>
              <a:rPr lang="cs-CZ" sz="2400" i="1" dirty="0"/>
              <a:t>Základní škola a mateřská škola, </a:t>
            </a:r>
            <a:r>
              <a:rPr lang="cs-CZ" sz="2400" i="1" noProof="1"/>
              <a:t>Hlušice</a:t>
            </a:r>
            <a:endParaRPr lang="cs-CZ" sz="2400" noProof="1"/>
          </a:p>
          <a:p>
            <a:pPr>
              <a:defRPr/>
            </a:pPr>
            <a:r>
              <a:rPr lang="cs-CZ" sz="2400" dirty="0"/>
              <a:t>Autor: </a:t>
            </a:r>
            <a:r>
              <a:rPr lang="cs-CZ" sz="2400" i="1" dirty="0"/>
              <a:t>Mgr. Svatoňová Pavlína</a:t>
            </a:r>
          </a:p>
          <a:p>
            <a:pPr>
              <a:defRPr/>
            </a:pPr>
            <a:r>
              <a:rPr lang="cs-CZ" sz="2400" dirty="0"/>
              <a:t>Číslo projektu: CZ.1.07/1.4.00/21.3235</a:t>
            </a:r>
          </a:p>
          <a:p>
            <a:pPr>
              <a:defRPr/>
            </a:pPr>
            <a:r>
              <a:rPr lang="cs-CZ" sz="2400" dirty="0" smtClean="0"/>
              <a:t>Název:</a:t>
            </a:r>
            <a:r>
              <a:rPr lang="cs-CZ" sz="2400" dirty="0"/>
              <a:t> </a:t>
            </a:r>
            <a:r>
              <a:rPr lang="cs-CZ" sz="2400" dirty="0" smtClean="0"/>
              <a:t>VY_32_INOVACE_3.2.4.B_16_KALIGRAMY</a:t>
            </a:r>
            <a:endParaRPr lang="cs-CZ" sz="2400" dirty="0" smtClean="0"/>
          </a:p>
          <a:p>
            <a:pPr>
              <a:defRPr/>
            </a:pPr>
            <a:r>
              <a:rPr lang="cs-CZ" sz="2400" dirty="0" smtClean="0"/>
              <a:t>Téma: Literatura na 2. stupni ZŠ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934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nejprve seznámí s pojmem kaligramy.</a:t>
            </a:r>
          </a:p>
          <a:p>
            <a:r>
              <a:rPr lang="cs-CZ" dirty="0" smtClean="0"/>
              <a:t>Poté budou seznámeni s G. </a:t>
            </a:r>
            <a:r>
              <a:rPr lang="cs-CZ" dirty="0" err="1" smtClean="0"/>
              <a:t>Apollinaierem</a:t>
            </a:r>
            <a:r>
              <a:rPr lang="cs-CZ" dirty="0" smtClean="0"/>
              <a:t>, jejich nejznámějším tvůrcem a průkopníkem moderní francouzské poezie.</a:t>
            </a:r>
          </a:p>
          <a:p>
            <a:r>
              <a:rPr lang="cs-CZ" dirty="0" smtClean="0"/>
              <a:t>A na závěr se sami stanou tvůrcem vlastního kaligramu na dané téma. V hodině literatury si vytvoří návrh a vlastní zpracování kaligramu proběhne v hodině výtvarné výchovy.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7800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=</a:t>
            </a:r>
            <a:r>
              <a:rPr lang="cs-CZ" sz="2800" dirty="0" smtClean="0"/>
              <a:t> </a:t>
            </a:r>
            <a:r>
              <a:rPr lang="cs-CZ" sz="2800" i="1" dirty="0" smtClean="0"/>
              <a:t>ideogram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je báseň, jejíž písmena a slova tvoří obraz</a:t>
            </a:r>
          </a:p>
          <a:p>
            <a:r>
              <a:rPr lang="cs-CZ" sz="2800" dirty="0" smtClean="0"/>
              <a:t>podobný styl básní vznikl už v antice - </a:t>
            </a:r>
            <a:r>
              <a:rPr lang="cs-CZ" sz="2800" i="1" dirty="0" err="1" smtClean="0"/>
              <a:t>carmen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figuratum</a:t>
            </a:r>
            <a:endParaRPr lang="cs-CZ" sz="2800" i="1" dirty="0" smtClean="0"/>
          </a:p>
          <a:p>
            <a:r>
              <a:rPr lang="cs-CZ" sz="2800" dirty="0"/>
              <a:t>t</a:t>
            </a:r>
            <a:r>
              <a:rPr lang="cs-CZ" sz="2800" dirty="0" smtClean="0"/>
              <a:t>ext je spojen s grafickým uspořádáním v grafický celek, propojuje literaturu a výtvarné umění</a:t>
            </a:r>
          </a:p>
          <a:p>
            <a:r>
              <a:rPr lang="cs-CZ" sz="2800" dirty="0" smtClean="0"/>
              <a:t>slova vytváří obrazce zpodobující námět básn</a:t>
            </a:r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Kaligram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481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</p:spPr>
        <p:txBody>
          <a:bodyPr>
            <a:noAutofit/>
          </a:bodyPr>
          <a:lstStyle/>
          <a:p>
            <a:r>
              <a:rPr lang="cs-CZ" sz="2800" dirty="0" smtClean="0"/>
              <a:t>1880 Řím– 1918 Paříž</a:t>
            </a:r>
          </a:p>
          <a:p>
            <a:r>
              <a:rPr lang="cs-CZ" sz="2800" dirty="0" smtClean="0"/>
              <a:t>Francouzský básník, dramatik</a:t>
            </a:r>
          </a:p>
          <a:p>
            <a:r>
              <a:rPr lang="cs-CZ" sz="2800" dirty="0" smtClean="0"/>
              <a:t>Navštívil i Prahu, kde se seznámil s Karlem Čapkem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e výtvarném umění propaguje kubismus, ten se odráží i v jeho dílech, ta jsou označována jako </a:t>
            </a:r>
            <a:r>
              <a:rPr lang="cs-CZ" sz="2800" dirty="0" err="1" smtClean="0"/>
              <a:t>kubofuturistická</a:t>
            </a:r>
            <a:endParaRPr lang="cs-CZ" sz="2800" dirty="0" smtClean="0"/>
          </a:p>
          <a:p>
            <a:r>
              <a:rPr lang="cs-CZ" sz="2800" dirty="0" smtClean="0"/>
              <a:t>Sbírky: Alkoholy, Kaligramy = mezník moderní francouzské poezie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err="1" smtClean="0"/>
              <a:t>Guillaume</a:t>
            </a:r>
            <a:r>
              <a:rPr lang="cs-CZ" sz="4900" b="1" dirty="0" smtClean="0"/>
              <a:t> </a:t>
            </a:r>
            <a:r>
              <a:rPr lang="cs-CZ" sz="4900" b="1" dirty="0" err="1" smtClean="0"/>
              <a:t>Apollinaire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95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970354"/>
            <a:ext cx="7920880" cy="557675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Ukázky kaligramů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3926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908720"/>
            <a:ext cx="7680664" cy="536145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18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402126"/>
            <a:ext cx="6233780" cy="472403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b="1" dirty="0"/>
              <a:t>Alkoholy (1913</a:t>
            </a:r>
            <a:r>
              <a:rPr lang="cs-CZ" sz="3100" b="1" dirty="0" smtClean="0"/>
              <a:t>), z </a:t>
            </a:r>
            <a:r>
              <a:rPr lang="cs-CZ" sz="3100" b="1" dirty="0"/>
              <a:t>francouzštiny přeložil Karel </a:t>
            </a:r>
            <a:r>
              <a:rPr lang="cs-CZ" sz="3100" b="1" dirty="0" smtClean="0"/>
              <a:t>Čapek 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9563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Úkol:</a:t>
            </a:r>
            <a:br>
              <a:rPr lang="cs-CZ" dirty="0" smtClean="0"/>
            </a:br>
            <a:r>
              <a:rPr lang="cs-CZ" sz="3100" dirty="0" smtClean="0"/>
              <a:t>Po poslechu písně, nakresli daný text jako kaligram.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76655" y="2060848"/>
            <a:ext cx="3822192" cy="40656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800" dirty="0"/>
              <a:t>já se </a:t>
            </a:r>
            <a:r>
              <a:rPr lang="cs-CZ" sz="2800" dirty="0" smtClean="0"/>
              <a:t>krásně </a:t>
            </a:r>
            <a:r>
              <a:rPr lang="cs-CZ" sz="2800" dirty="0"/>
              <a:t>mám</a:t>
            </a:r>
            <a:br>
              <a:rPr lang="cs-CZ" sz="2800" dirty="0"/>
            </a:br>
            <a:r>
              <a:rPr lang="cs-CZ" sz="2800" dirty="0"/>
              <a:t>vím že nejsem sám</a:t>
            </a:r>
            <a:br>
              <a:rPr lang="cs-CZ" sz="2800" dirty="0"/>
            </a:br>
            <a:r>
              <a:rPr lang="cs-CZ" sz="2800" dirty="0"/>
              <a:t>od té chvíle co tě znám</a:t>
            </a:r>
            <a:br>
              <a:rPr lang="cs-CZ" sz="2800" dirty="0"/>
            </a:br>
            <a:r>
              <a:rPr lang="cs-CZ" sz="2800" dirty="0"/>
              <a:t>láska přišla k nám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sem rád že už nehoním</a:t>
            </a:r>
            <a:br>
              <a:rPr lang="cs-CZ" sz="2800" dirty="0"/>
            </a:br>
            <a:r>
              <a:rPr lang="cs-CZ" sz="2800" dirty="0"/>
              <a:t>stáda černým údolím</a:t>
            </a:r>
            <a:br>
              <a:rPr lang="cs-CZ" sz="2800" dirty="0"/>
            </a:br>
            <a:r>
              <a:rPr lang="cs-CZ" sz="2800" dirty="0"/>
              <a:t>hned jak </a:t>
            </a:r>
            <a:r>
              <a:rPr lang="cs-CZ" sz="2800" dirty="0" err="1"/>
              <a:t>svý</a:t>
            </a:r>
            <a:r>
              <a:rPr lang="cs-CZ" sz="2800" dirty="0"/>
              <a:t> koně napojím</a:t>
            </a:r>
            <a:br>
              <a:rPr lang="cs-CZ" sz="2800" dirty="0"/>
            </a:br>
            <a:r>
              <a:rPr lang="cs-CZ" sz="2800" dirty="0"/>
              <a:t>vrátím se za tebou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já se krásně mám</a:t>
            </a:r>
            <a:br>
              <a:rPr lang="cs-CZ" sz="2800" dirty="0"/>
            </a:br>
            <a:r>
              <a:rPr lang="cs-CZ" sz="2800" dirty="0"/>
              <a:t>vím že nejsi sám</a:t>
            </a:r>
            <a:br>
              <a:rPr lang="cs-CZ" sz="2800" dirty="0"/>
            </a:br>
            <a:r>
              <a:rPr lang="cs-CZ" sz="2800" dirty="0"/>
              <a:t>od té chvíle co tě znám</a:t>
            </a:r>
            <a:br>
              <a:rPr lang="cs-CZ" sz="2800" dirty="0"/>
            </a:br>
            <a:r>
              <a:rPr lang="cs-CZ" sz="2800" dirty="0"/>
              <a:t>láska přišla k nám</a:t>
            </a:r>
            <a:br>
              <a:rPr lang="cs-CZ" sz="28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2060848"/>
            <a:ext cx="3822192" cy="4065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sem </a:t>
            </a:r>
            <a:r>
              <a:rPr lang="cs-CZ" sz="2000" dirty="0"/>
              <a:t>rád že už nehoním</a:t>
            </a:r>
            <a:br>
              <a:rPr lang="cs-CZ" sz="2000" dirty="0"/>
            </a:br>
            <a:r>
              <a:rPr lang="cs-CZ" sz="2000" dirty="0"/>
              <a:t>krávy černým údolím</a:t>
            </a:r>
            <a:br>
              <a:rPr lang="cs-CZ" sz="2000" dirty="0"/>
            </a:br>
            <a:r>
              <a:rPr lang="cs-CZ" sz="2000" dirty="0"/>
              <a:t>hned jak </a:t>
            </a:r>
            <a:r>
              <a:rPr lang="cs-CZ" sz="2000" dirty="0" err="1"/>
              <a:t>svý</a:t>
            </a:r>
            <a:r>
              <a:rPr lang="cs-CZ" sz="2000" dirty="0"/>
              <a:t> koně napojím</a:t>
            </a:r>
            <a:br>
              <a:rPr lang="cs-CZ" sz="2000" dirty="0"/>
            </a:br>
            <a:r>
              <a:rPr lang="cs-CZ" sz="2000" dirty="0"/>
              <a:t>vrátím se za tebou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já se krásně mám</a:t>
            </a:r>
            <a:br>
              <a:rPr lang="cs-CZ" sz="2000" dirty="0"/>
            </a:br>
            <a:r>
              <a:rPr lang="cs-CZ" sz="2000" dirty="0"/>
              <a:t>vím že nejsi sám</a:t>
            </a:r>
            <a:br>
              <a:rPr lang="cs-CZ" sz="2000" dirty="0"/>
            </a:br>
            <a:r>
              <a:rPr lang="cs-CZ" sz="2000" dirty="0"/>
              <a:t>od té chvíle co tě znám</a:t>
            </a:r>
            <a:br>
              <a:rPr lang="cs-CZ" sz="2000" dirty="0"/>
            </a:br>
            <a:r>
              <a:rPr lang="cs-CZ" sz="2000" dirty="0"/>
              <a:t>láska přišla k nám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36563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>
            <a:normAutofit/>
          </a:bodyPr>
          <a:lstStyle/>
          <a:p>
            <a:r>
              <a:rPr lang="pl-PL" dirty="0"/>
              <a:t>BOOCKIE. </a:t>
            </a:r>
            <a:r>
              <a:rPr lang="pl-PL" i="1" dirty="0"/>
              <a:t>www.karaoketexty.cz</a:t>
            </a:r>
            <a:r>
              <a:rPr lang="pl-PL" dirty="0"/>
              <a:t> [online]. [cit. 9.5.2012]. Dostupný na WWW: </a:t>
            </a:r>
            <a:r>
              <a:rPr lang="pl-PL" dirty="0" smtClean="0">
                <a:hlinkClick r:id="rId2"/>
              </a:rPr>
              <a:t>http</a:t>
            </a:r>
            <a:r>
              <a:rPr lang="pl-PL" dirty="0">
                <a:hlinkClick r:id="rId2"/>
              </a:rPr>
              <a:t>://</a:t>
            </a:r>
            <a:r>
              <a:rPr lang="pl-PL" dirty="0" smtClean="0">
                <a:hlinkClick r:id="rId2"/>
              </a:rPr>
              <a:t>www.karaoketexty.cz/texty-pisni/hruza-michal/pisen-kovbojska-4538</a:t>
            </a:r>
            <a:r>
              <a:rPr lang="pl-PL" dirty="0" smtClean="0"/>
              <a:t>.</a:t>
            </a:r>
          </a:p>
          <a:p>
            <a:r>
              <a:rPr lang="pl-PL" i="1" dirty="0"/>
              <a:t>www.ceskaliteratura.cz</a:t>
            </a:r>
            <a:r>
              <a:rPr lang="pl-PL" dirty="0"/>
              <a:t> [online]. [cit. 9.5.2012]. Dostupný na WWW: &lt;http://www.ceskaliteratura.cz/translat/apollin.htm</a:t>
            </a:r>
            <a:r>
              <a:rPr lang="pl-PL" dirty="0" smtClean="0"/>
              <a:t>&gt;.</a:t>
            </a:r>
          </a:p>
          <a:p>
            <a:r>
              <a:rPr lang="cs-CZ" dirty="0"/>
              <a:t>APOLLINAIRE, </a:t>
            </a:r>
            <a:r>
              <a:rPr lang="cs-CZ" dirty="0" err="1"/>
              <a:t>Guillame</a:t>
            </a:r>
            <a:r>
              <a:rPr lang="cs-CZ" dirty="0"/>
              <a:t>. </a:t>
            </a:r>
            <a:r>
              <a:rPr lang="cs-CZ" i="1" dirty="0"/>
              <a:t>Kaligramy</a:t>
            </a:r>
            <a:r>
              <a:rPr lang="cs-CZ" dirty="0"/>
              <a:t>. Praha: Vyšehrad, 2011, ISBN 978-80-7429-009-1</a:t>
            </a:r>
            <a:r>
              <a:rPr lang="cs-CZ" dirty="0" smtClean="0"/>
              <a:t>.</a:t>
            </a:r>
          </a:p>
          <a:p>
            <a:endParaRPr lang="pl-PL" sz="28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Zdroje: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268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174</TotalTime>
  <Words>259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kaligramy</vt:lpstr>
      <vt:lpstr>Prezentace aplikace PowerPoint</vt:lpstr>
      <vt:lpstr>Anotace</vt:lpstr>
      <vt:lpstr>Kaligram </vt:lpstr>
      <vt:lpstr>Guillaume Apollinaire </vt:lpstr>
      <vt:lpstr>Ukázky kaligramů </vt:lpstr>
      <vt:lpstr>Prezentace aplikace PowerPoint</vt:lpstr>
      <vt:lpstr>Alkoholy (1913), z francouzštiny přeložil Karel Čapek  </vt:lpstr>
      <vt:lpstr>Úkol: Po poslechu písně, nakresli daný text jako kaligram.</vt:lpstr>
      <vt:lpstr>Zdroje: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kaligramy</dc:title>
  <dc:creator>Milan Svatoň</dc:creator>
  <cp:lastModifiedBy>Milan Svatoň</cp:lastModifiedBy>
  <cp:revision>10</cp:revision>
  <dcterms:created xsi:type="dcterms:W3CDTF">2012-05-09T16:30:43Z</dcterms:created>
  <dcterms:modified xsi:type="dcterms:W3CDTF">2012-06-12T16:27:11Z</dcterms:modified>
</cp:coreProperties>
</file>