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63" r:id="rId3"/>
    <p:sldId id="264" r:id="rId4"/>
    <p:sldId id="257" r:id="rId5"/>
    <p:sldId id="258" r:id="rId6"/>
    <p:sldId id="259" r:id="rId7"/>
    <p:sldId id="260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B80D5-7277-449A-A47D-3EB2AA12F07A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2D2F0A-C40D-481C-ACA0-E292A6FC2F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B80D5-7277-449A-A47D-3EB2AA12F07A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2D2F0A-C40D-481C-ACA0-E292A6FC2FC1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B80D5-7277-449A-A47D-3EB2AA12F07A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2D2F0A-C40D-481C-ACA0-E292A6FC2F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B80D5-7277-449A-A47D-3EB2AA12F07A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2D2F0A-C40D-481C-ACA0-E292A6FC2FC1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B80D5-7277-449A-A47D-3EB2AA12F07A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2D2F0A-C40D-481C-ACA0-E292A6FC2F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B80D5-7277-449A-A47D-3EB2AA12F07A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2D2F0A-C40D-481C-ACA0-E292A6FC2F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B80D5-7277-449A-A47D-3EB2AA12F07A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2D2F0A-C40D-481C-ACA0-E292A6FC2F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B80D5-7277-449A-A47D-3EB2AA12F07A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2D2F0A-C40D-481C-ACA0-E292A6FC2FC1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B80D5-7277-449A-A47D-3EB2AA12F07A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2D2F0A-C40D-481C-ACA0-E292A6FC2FC1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B80D5-7277-449A-A47D-3EB2AA12F07A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2D2F0A-C40D-481C-ACA0-E292A6FC2F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B80D5-7277-449A-A47D-3EB2AA12F07A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2D2F0A-C40D-481C-ACA0-E292A6FC2FC1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8FB80D5-7277-449A-A47D-3EB2AA12F07A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492D2F0A-C40D-481C-ACA0-E292A6FC2FC1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karelcapek.cz/galerie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Karel Čapek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1890 - 1938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9711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261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27584" y="2492896"/>
            <a:ext cx="7344816" cy="324036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s-CZ" dirty="0"/>
              <a:t>Název školy:  </a:t>
            </a:r>
            <a:r>
              <a:rPr lang="cs-CZ" i="1" dirty="0"/>
              <a:t>Základní škola a mateřská škola, </a:t>
            </a:r>
            <a:r>
              <a:rPr lang="cs-CZ" i="1" noProof="1"/>
              <a:t>Hlušice</a:t>
            </a:r>
            <a:endParaRPr lang="cs-CZ" noProof="1"/>
          </a:p>
          <a:p>
            <a:pPr>
              <a:defRPr/>
            </a:pPr>
            <a:r>
              <a:rPr lang="cs-CZ" dirty="0"/>
              <a:t>Autor: </a:t>
            </a:r>
            <a:r>
              <a:rPr lang="cs-CZ" i="1" dirty="0"/>
              <a:t>Mgr. Svatoňová Pavlína</a:t>
            </a:r>
          </a:p>
          <a:p>
            <a:pPr>
              <a:defRPr/>
            </a:pPr>
            <a:r>
              <a:rPr lang="cs-CZ" dirty="0"/>
              <a:t>Číslo projektu: CZ.1.07/1.4.00/21.3235</a:t>
            </a:r>
          </a:p>
          <a:p>
            <a:pPr>
              <a:defRPr/>
            </a:pPr>
            <a:r>
              <a:rPr lang="cs-CZ" dirty="0"/>
              <a:t>Název: </a:t>
            </a:r>
            <a:r>
              <a:rPr lang="cs-CZ" dirty="0" smtClean="0"/>
              <a:t>VY_32_INOVACE_3.2.4.B_18_KAREL ČAPEK</a:t>
            </a:r>
            <a:endParaRPr lang="cs-CZ" dirty="0"/>
          </a:p>
          <a:p>
            <a:pPr>
              <a:defRPr/>
            </a:pPr>
            <a:r>
              <a:rPr lang="cs-CZ" dirty="0"/>
              <a:t>Téma: Literatura na 2. stupni ZŠ</a:t>
            </a:r>
            <a:endParaRPr lang="en-GB" dirty="0">
              <a:solidFill>
                <a:schemeClr val="bg1"/>
              </a:solidFill>
            </a:endParaRPr>
          </a:p>
          <a:p>
            <a:endParaRPr lang="cs-CZ" dirty="0"/>
          </a:p>
        </p:txBody>
      </p:sp>
      <p:pic>
        <p:nvPicPr>
          <p:cNvPr id="4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2403" y="815802"/>
            <a:ext cx="5753100" cy="1409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972727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Tato prezentace by měla sloužit jako podklad k výkladu o Karlu Čapkovi.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Anotace: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9350136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988840"/>
            <a:ext cx="7408333" cy="4137323"/>
          </a:xfrm>
        </p:spPr>
        <p:txBody>
          <a:bodyPr>
            <a:normAutofit/>
          </a:bodyPr>
          <a:lstStyle/>
          <a:p>
            <a:r>
              <a:rPr lang="cs-CZ" dirty="0" smtClean="0"/>
              <a:t>Spisovatel, novinář, překladatel</a:t>
            </a:r>
          </a:p>
          <a:p>
            <a:r>
              <a:rPr lang="cs-CZ" dirty="0" smtClean="0"/>
              <a:t>Studoval filozofii v Praze, působil v Národních listech, Lidových novinách</a:t>
            </a:r>
          </a:p>
          <a:p>
            <a:r>
              <a:rPr lang="cs-CZ" dirty="0" smtClean="0"/>
              <a:t>Zemřel v Praze několik týdnů před zatčením gestapem, jeho bratr byl v koncentračním táboře až do roku 1945, kdy zemřel</a:t>
            </a:r>
          </a:p>
          <a:p>
            <a:r>
              <a:rPr lang="cs-CZ" dirty="0" smtClean="0"/>
              <a:t>Spolupracoval se svým bratrem Josefem Čapkem – malíř, kolektivní dílo </a:t>
            </a:r>
            <a:r>
              <a:rPr lang="cs-CZ" b="1" i="1" dirty="0" smtClean="0"/>
              <a:t>Krakonošova zahrada </a:t>
            </a:r>
            <a:r>
              <a:rPr lang="cs-CZ" dirty="0" smtClean="0"/>
              <a:t>nebo </a:t>
            </a:r>
            <a:r>
              <a:rPr lang="cs-CZ" b="1" i="1" dirty="0" smtClean="0"/>
              <a:t>Zářivé hlubiny </a:t>
            </a:r>
            <a:r>
              <a:rPr lang="cs-CZ" dirty="0" smtClean="0"/>
              <a:t>– napsány pod dojmem potopení </a:t>
            </a:r>
            <a:r>
              <a:rPr lang="cs-CZ" dirty="0" err="1" smtClean="0"/>
              <a:t>Titanicu</a:t>
            </a:r>
            <a:r>
              <a:rPr lang="cs-CZ" dirty="0" smtClean="0"/>
              <a:t> </a:t>
            </a:r>
          </a:p>
          <a:p>
            <a:endParaRPr lang="cs-CZ" b="1" i="1" dirty="0" smtClean="0"/>
          </a:p>
          <a:p>
            <a:endParaRPr lang="cs-CZ" b="1" i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Karel Čapek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2200" y="544725"/>
            <a:ext cx="2143125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38921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844824"/>
            <a:ext cx="7408333" cy="4281339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Jeho tvorbu lze dělit do několika období nebo podle témat</a:t>
            </a:r>
          </a:p>
          <a:p>
            <a:r>
              <a:rPr lang="cs-CZ" dirty="0" smtClean="0"/>
              <a:t>1. hledání smyslu života – </a:t>
            </a:r>
            <a:r>
              <a:rPr lang="cs-CZ" b="1" i="1" dirty="0" smtClean="0"/>
              <a:t>Boží muka, Trapné povídky, Noetická trilogie – </a:t>
            </a:r>
            <a:r>
              <a:rPr lang="cs-CZ" b="1" i="1" dirty="0" err="1" smtClean="0"/>
              <a:t>Hordubal</a:t>
            </a:r>
            <a:r>
              <a:rPr lang="cs-CZ" b="1" i="1" dirty="0" smtClean="0"/>
              <a:t>, Povětroň, Obyčejný život</a:t>
            </a:r>
          </a:p>
          <a:p>
            <a:r>
              <a:rPr lang="cs-CZ" dirty="0" smtClean="0"/>
              <a:t>2. nevíra v technický pokrok, převratné vynálezy ohrožují člověka, </a:t>
            </a:r>
            <a:r>
              <a:rPr lang="cs-CZ" dirty="0" err="1" smtClean="0"/>
              <a:t>antiutopie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i="1" dirty="0" smtClean="0"/>
              <a:t>= opak utopie(ideální nereálná společnost), lidská společnost se ubírá špatným směrem</a:t>
            </a:r>
          </a:p>
          <a:p>
            <a:r>
              <a:rPr lang="cs-CZ" b="1" i="1" dirty="0" smtClean="0"/>
              <a:t>R.U.R. </a:t>
            </a:r>
            <a:r>
              <a:rPr lang="cs-CZ" dirty="0" smtClean="0"/>
              <a:t>– strach z robotů, slovo robot je Čapkovým novotvarem, nakonec se mezi roboty probudí cit, tím je lidstvo zachráněno</a:t>
            </a:r>
            <a:endParaRPr lang="cs-CZ" b="1" dirty="0" smtClean="0"/>
          </a:p>
          <a:p>
            <a:pPr marL="0" indent="0">
              <a:buNone/>
            </a:pPr>
            <a:r>
              <a:rPr lang="cs-CZ" b="1" i="1" dirty="0" smtClean="0"/>
              <a:t>                                                                                            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T</a:t>
            </a:r>
            <a:r>
              <a:rPr lang="cs-CZ" dirty="0" smtClean="0"/>
              <a:t>vorba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0192" y="571500"/>
            <a:ext cx="2009775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88781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772816"/>
            <a:ext cx="7408333" cy="4353347"/>
          </a:xfrm>
        </p:spPr>
        <p:txBody>
          <a:bodyPr>
            <a:normAutofit/>
          </a:bodyPr>
          <a:lstStyle/>
          <a:p>
            <a:r>
              <a:rPr lang="cs-CZ" b="1" i="1" dirty="0" smtClean="0"/>
              <a:t>Továrna na absolutno </a:t>
            </a:r>
            <a:endParaRPr lang="cs-CZ" dirty="0"/>
          </a:p>
          <a:p>
            <a:r>
              <a:rPr lang="cs-CZ" b="1" i="1" dirty="0" smtClean="0"/>
              <a:t>Krakatit</a:t>
            </a:r>
          </a:p>
          <a:p>
            <a:r>
              <a:rPr lang="cs-CZ" b="1" i="1" dirty="0" smtClean="0"/>
              <a:t>Věc </a:t>
            </a:r>
            <a:r>
              <a:rPr lang="cs-CZ" b="1" i="1" dirty="0" err="1" smtClean="0"/>
              <a:t>Makropulos</a:t>
            </a:r>
            <a:endParaRPr lang="cs-CZ" b="1" i="1" dirty="0" smtClean="0"/>
          </a:p>
          <a:p>
            <a:r>
              <a:rPr lang="cs-CZ" dirty="0" smtClean="0"/>
              <a:t>3. proti hrozbě fašismu</a:t>
            </a:r>
          </a:p>
          <a:p>
            <a:r>
              <a:rPr lang="cs-CZ" b="1" i="1" dirty="0" smtClean="0"/>
              <a:t>Válka s mloky </a:t>
            </a:r>
            <a:r>
              <a:rPr lang="cs-CZ" dirty="0" smtClean="0"/>
              <a:t>– nebezpečí fašismu představovaného mloky</a:t>
            </a:r>
          </a:p>
          <a:p>
            <a:r>
              <a:rPr lang="cs-CZ" b="1" i="1" dirty="0" smtClean="0"/>
              <a:t>Bílá nemoc </a:t>
            </a:r>
            <a:r>
              <a:rPr lang="cs-CZ" dirty="0" smtClean="0"/>
              <a:t>– nemoc = fašismus</a:t>
            </a:r>
          </a:p>
          <a:p>
            <a:r>
              <a:rPr lang="cs-CZ" b="1" i="1" dirty="0" smtClean="0"/>
              <a:t>Matka</a:t>
            </a:r>
            <a:r>
              <a:rPr lang="cs-CZ" dirty="0" smtClean="0"/>
              <a:t> – fiktivní rozhovor matky se svými mrtvými syny, posledního nechce do války pustit, ale nakonec mu sama dá do rukou zbraň, vyzývá k boji proti násilí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4248" y="1412776"/>
            <a:ext cx="1905000" cy="190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7063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i="1" dirty="0" smtClean="0"/>
              <a:t>Dášenka, čili život štěněte</a:t>
            </a:r>
          </a:p>
          <a:p>
            <a:r>
              <a:rPr lang="cs-CZ" b="1" i="1" dirty="0" smtClean="0"/>
              <a:t>Devatero pohádek</a:t>
            </a:r>
          </a:p>
          <a:p>
            <a:r>
              <a:rPr lang="cs-CZ" dirty="0" smtClean="0"/>
              <a:t>Josef Čapek – </a:t>
            </a:r>
            <a:r>
              <a:rPr lang="cs-CZ" b="1" i="1" dirty="0" smtClean="0"/>
              <a:t>Povídání o pejskovi a kočičce</a:t>
            </a:r>
          </a:p>
          <a:p>
            <a:pPr marL="0" indent="0">
              <a:buNone/>
            </a:pPr>
            <a:endParaRPr lang="cs-CZ" b="1" i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Tvorba pro děti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4077072"/>
            <a:ext cx="3485843" cy="23747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8906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ČAPEK, </a:t>
            </a:r>
            <a:r>
              <a:rPr lang="cs-CZ" dirty="0" err="1" smtClean="0"/>
              <a:t>Karel.</a:t>
            </a:r>
            <a:r>
              <a:rPr lang="cs-CZ" i="1" dirty="0" err="1" smtClean="0"/>
              <a:t>Dramata</a:t>
            </a:r>
            <a:r>
              <a:rPr lang="cs-CZ" i="1" dirty="0" smtClean="0"/>
              <a:t> </a:t>
            </a:r>
            <a:r>
              <a:rPr lang="cs-CZ" i="1" dirty="0"/>
              <a:t>: Loupežník : R.U.R. : Věc </a:t>
            </a:r>
            <a:r>
              <a:rPr lang="cs-CZ" i="1" dirty="0" err="1"/>
              <a:t>Makropulos</a:t>
            </a:r>
            <a:r>
              <a:rPr lang="cs-CZ" i="1" dirty="0"/>
              <a:t> : Bílá nemoc : Matka</a:t>
            </a:r>
            <a:r>
              <a:rPr lang="cs-CZ" dirty="0"/>
              <a:t>. </a:t>
            </a:r>
            <a:r>
              <a:rPr lang="cs-CZ" dirty="0" smtClean="0"/>
              <a:t>1.soubor</a:t>
            </a:r>
            <a:r>
              <a:rPr lang="cs-CZ" dirty="0"/>
              <a:t>. vyd. Praha : Československý spisovatel, 1994. 472 s. </a:t>
            </a:r>
            <a:r>
              <a:rPr lang="cs-CZ" dirty="0" err="1" smtClean="0"/>
              <a:t>Spisy,sv</a:t>
            </a:r>
            <a:r>
              <a:rPr lang="cs-CZ" dirty="0"/>
              <a:t>. 7</a:t>
            </a:r>
            <a:r>
              <a:rPr lang="cs-CZ" dirty="0" smtClean="0"/>
              <a:t>.).</a:t>
            </a:r>
          </a:p>
          <a:p>
            <a:r>
              <a:rPr lang="cs-CZ" dirty="0">
                <a:hlinkClick r:id="rId2"/>
              </a:rPr>
              <a:t>http://karelcapek.cz/galerie</a:t>
            </a:r>
            <a:r>
              <a:rPr lang="cs-CZ" dirty="0" smtClean="0">
                <a:hlinkClick r:id="rId2"/>
              </a:rPr>
              <a:t>/</a:t>
            </a:r>
            <a:endParaRPr lang="cs-CZ" dirty="0" smtClean="0"/>
          </a:p>
          <a:p>
            <a:r>
              <a:rPr lang="cs-CZ" dirty="0" smtClean="0"/>
              <a:t>Vlastní text autora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2644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104</TotalTime>
  <Words>313</Words>
  <Application>Microsoft Office PowerPoint</Application>
  <PresentationFormat>Předvádění na obrazovce (4:3)</PresentationFormat>
  <Paragraphs>36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Vlnění</vt:lpstr>
      <vt:lpstr>Karel Čapek</vt:lpstr>
      <vt:lpstr>Prezentace aplikace PowerPoint</vt:lpstr>
      <vt:lpstr>Anotace:</vt:lpstr>
      <vt:lpstr>Karel Čapek</vt:lpstr>
      <vt:lpstr>Tvorba</vt:lpstr>
      <vt:lpstr>Prezentace aplikace PowerPoint</vt:lpstr>
      <vt:lpstr>Tvorba pro děti</vt:lpstr>
      <vt:lpstr>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Karel Čapek</dc:title>
  <dc:creator>Milan Svatoň</dc:creator>
  <cp:lastModifiedBy>Milan Svatoň</cp:lastModifiedBy>
  <cp:revision>11</cp:revision>
  <dcterms:created xsi:type="dcterms:W3CDTF">2012-05-23T06:59:02Z</dcterms:created>
  <dcterms:modified xsi:type="dcterms:W3CDTF">2012-06-12T16:09:12Z</dcterms:modified>
</cp:coreProperties>
</file>