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6" r:id="rId4"/>
    <p:sldId id="257" r:id="rId5"/>
    <p:sldId id="258" r:id="rId6"/>
    <p:sldId id="262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02D2C8-3696-4F55-8F1F-18CFE34B6E80}" type="presOf" srcId="{130831A4-0540-4EC5-8F5A-93030E89D2D9}" destId="{8E23E229-92FC-49D1-B5FE-0303176B8A4E}" srcOrd="1" destOrd="0" presId="urn:microsoft.com/office/officeart/2005/8/layout/target3"/>
    <dgm:cxn modelId="{7352362E-586F-4D00-B3AF-A5C95EFBFDCC}" type="presOf" srcId="{130831A4-0540-4EC5-8F5A-93030E89D2D9}" destId="{F69CC921-512E-49F4-824C-A648EC5F27A5}" srcOrd="0" destOrd="0" presId="urn:microsoft.com/office/officeart/2005/8/layout/target3"/>
    <dgm:cxn modelId="{170B1BB3-6532-47FC-87BA-50279F706728}" type="presOf" srcId="{914700B9-77B5-440A-A438-DE98B6D4894D}" destId="{BD9AF279-D483-48F2-BBBD-45F8E8923512}" srcOrd="1" destOrd="0" presId="urn:microsoft.com/office/officeart/2005/8/layout/target3"/>
    <dgm:cxn modelId="{E0D6C702-7FBB-490A-B324-607FC9427963}" type="presOf" srcId="{27FE2D31-D344-4B63-A89A-A89AB0D9F3E3}" destId="{FE47432B-CA46-450C-8D8F-66C300A95B52}" srcOrd="0" destOrd="0" presId="urn:microsoft.com/office/officeart/2005/8/layout/target3"/>
    <dgm:cxn modelId="{B36F01A0-6D74-44AD-BEC9-59615E11925D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4C471953-47B4-44A5-BA25-A12232C2EF92}" type="presOf" srcId="{1D8420EA-BFA0-403B-80F5-647FA396CC45}" destId="{8467D0EB-87A2-4285-8ACA-0398EFBF29BC}" srcOrd="1" destOrd="0" presId="urn:microsoft.com/office/officeart/2005/8/layout/target3"/>
    <dgm:cxn modelId="{CA7A73D4-4F54-491A-9997-6145624D645C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849F210-7008-44BE-9519-3E79F6052658}" type="presOf" srcId="{1D8420EA-BFA0-403B-80F5-647FA396CC45}" destId="{F7B3C0B7-F0F7-4F49-B02C-3630F8C5FAE5}" srcOrd="0" destOrd="0" presId="urn:microsoft.com/office/officeart/2005/8/layout/target3"/>
    <dgm:cxn modelId="{68B7FECF-4271-4D66-9CC5-04BCD27E39C5}" type="presOf" srcId="{100B6B2E-82E6-4C11-B19B-F2DB3A0EA64F}" destId="{645AA564-2E9E-4954-AD87-AE01782CEC59}" srcOrd="0" destOrd="0" presId="urn:microsoft.com/office/officeart/2005/8/layout/target3"/>
    <dgm:cxn modelId="{2296CFCA-969A-4813-ABEC-A304009A2DAA}" type="presParOf" srcId="{FE47432B-CA46-450C-8D8F-66C300A95B52}" destId="{B522209E-30D0-49D6-A340-2D383A11C668}" srcOrd="0" destOrd="0" presId="urn:microsoft.com/office/officeart/2005/8/layout/target3"/>
    <dgm:cxn modelId="{7376217B-7774-4374-B472-364816EFB673}" type="presParOf" srcId="{FE47432B-CA46-450C-8D8F-66C300A95B52}" destId="{ED5A8377-51D5-4DC5-B0E7-680166966720}" srcOrd="1" destOrd="0" presId="urn:microsoft.com/office/officeart/2005/8/layout/target3"/>
    <dgm:cxn modelId="{958969CB-B69C-4D62-ADEC-922EB787E534}" type="presParOf" srcId="{FE47432B-CA46-450C-8D8F-66C300A95B52}" destId="{F69CC921-512E-49F4-824C-A648EC5F27A5}" srcOrd="2" destOrd="0" presId="urn:microsoft.com/office/officeart/2005/8/layout/target3"/>
    <dgm:cxn modelId="{3A088852-90E7-4DFC-BE9C-E99F212FD76D}" type="presParOf" srcId="{FE47432B-CA46-450C-8D8F-66C300A95B52}" destId="{61C9CE18-EDA6-4EDF-BA1C-09779D38FBBF}" srcOrd="3" destOrd="0" presId="urn:microsoft.com/office/officeart/2005/8/layout/target3"/>
    <dgm:cxn modelId="{837E0653-704C-4989-9712-CC214C8ABA10}" type="presParOf" srcId="{FE47432B-CA46-450C-8D8F-66C300A95B52}" destId="{D60DEAAB-7AFE-435A-ACF6-18851E4B0426}" srcOrd="4" destOrd="0" presId="urn:microsoft.com/office/officeart/2005/8/layout/target3"/>
    <dgm:cxn modelId="{206DE70C-D372-4345-BFA4-832FB72C3629}" type="presParOf" srcId="{FE47432B-CA46-450C-8D8F-66C300A95B52}" destId="{F7B3C0B7-F0F7-4F49-B02C-3630F8C5FAE5}" srcOrd="5" destOrd="0" presId="urn:microsoft.com/office/officeart/2005/8/layout/target3"/>
    <dgm:cxn modelId="{F2C38889-D270-4AE6-9750-F52A5E41300D}" type="presParOf" srcId="{FE47432B-CA46-450C-8D8F-66C300A95B52}" destId="{C9DA9446-E2D3-4F6A-8960-3CADFBF870B8}" srcOrd="6" destOrd="0" presId="urn:microsoft.com/office/officeart/2005/8/layout/target3"/>
    <dgm:cxn modelId="{F895180C-56FF-48AF-A825-828EAD74F526}" type="presParOf" srcId="{FE47432B-CA46-450C-8D8F-66C300A95B52}" destId="{9726EC6F-D322-4CD3-B489-1BE3DF7CE70B}" srcOrd="7" destOrd="0" presId="urn:microsoft.com/office/officeart/2005/8/layout/target3"/>
    <dgm:cxn modelId="{51F0881B-75D0-4384-8F13-59E8ED440BD4}" type="presParOf" srcId="{FE47432B-CA46-450C-8D8F-66C300A95B52}" destId="{645AA564-2E9E-4954-AD87-AE01782CEC59}" srcOrd="8" destOrd="0" presId="urn:microsoft.com/office/officeart/2005/8/layout/target3"/>
    <dgm:cxn modelId="{1E07F69F-F9C9-42F3-8BEF-01FC0DC26C55}" type="presParOf" srcId="{FE47432B-CA46-450C-8D8F-66C300A95B52}" destId="{8538CAC4-6A86-42B8-B5AF-2FF155DB9D02}" srcOrd="9" destOrd="0" presId="urn:microsoft.com/office/officeart/2005/8/layout/target3"/>
    <dgm:cxn modelId="{32217C84-E514-40E4-B87A-680E9E6F9826}" type="presParOf" srcId="{FE47432B-CA46-450C-8D8F-66C300A95B52}" destId="{26FD6024-A07F-46D0-8BC0-B5E595C5673D}" srcOrd="10" destOrd="0" presId="urn:microsoft.com/office/officeart/2005/8/layout/target3"/>
    <dgm:cxn modelId="{3BAA5FC3-4593-4CB6-9AE6-40D7D35E60D9}" type="presParOf" srcId="{FE47432B-CA46-450C-8D8F-66C300A95B52}" destId="{E73F1C26-6DCD-4001-88B9-355E01E2BCE7}" srcOrd="11" destOrd="0" presId="urn:microsoft.com/office/officeart/2005/8/layout/target3"/>
    <dgm:cxn modelId="{092662F1-27F0-4E76-AB7E-F15085D70A69}" type="presParOf" srcId="{FE47432B-CA46-450C-8D8F-66C300A95B52}" destId="{8E23E229-92FC-49D1-B5FE-0303176B8A4E}" srcOrd="12" destOrd="0" presId="urn:microsoft.com/office/officeart/2005/8/layout/target3"/>
    <dgm:cxn modelId="{7BA3D79E-10D7-4D81-8BE1-7AB4935F9CDE}" type="presParOf" srcId="{FE47432B-CA46-450C-8D8F-66C300A95B52}" destId="{8467D0EB-87A2-4285-8ACA-0398EFBF29BC}" srcOrd="13" destOrd="0" presId="urn:microsoft.com/office/officeart/2005/8/layout/target3"/>
    <dgm:cxn modelId="{D11263A7-4395-4D32-8236-D39995A31CC4}" type="presParOf" srcId="{FE47432B-CA46-450C-8D8F-66C300A95B52}" destId="{DBA8199F-D892-4A8E-A352-2B7844050E09}" srcOrd="14" destOrd="0" presId="urn:microsoft.com/office/officeart/2005/8/layout/target3"/>
    <dgm:cxn modelId="{99A82999-F282-4BD7-B9B9-D0EA5A92B571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A49FD-481A-4B1E-9BFD-4A5EB9368F0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3F09834-CD3B-4446-A5F2-DCA135ED2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A49FD-481A-4B1E-9BFD-4A5EB9368F0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3F09834-CD3B-4446-A5F2-DCA135ED2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A49FD-481A-4B1E-9BFD-4A5EB9368F0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3F09834-CD3B-4446-A5F2-DCA135ED2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6DA49FD-481A-4B1E-9BFD-4A5EB9368F0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09834-CD3B-4446-A5F2-DCA135ED2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A49FD-481A-4B1E-9BFD-4A5EB9368F0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3F09834-CD3B-4446-A5F2-DCA135ED2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A49FD-481A-4B1E-9BFD-4A5EB9368F0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3F09834-CD3B-4446-A5F2-DCA135ED2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A49FD-481A-4B1E-9BFD-4A5EB9368F0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3F09834-CD3B-4446-A5F2-DCA135ED2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3F09834-CD3B-4446-A5F2-DCA135ED2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A49FD-481A-4B1E-9BFD-4A5EB9368F0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3F09834-CD3B-4446-A5F2-DCA135ED2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6DA49FD-481A-4B1E-9BFD-4A5EB9368F0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A49FD-481A-4B1E-9BFD-4A5EB9368F0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09834-CD3B-4446-A5F2-DCA135ED2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3F09834-CD3B-4446-A5F2-DCA135ED2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A49FD-481A-4B1E-9BFD-4A5EB9368F0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6DA49FD-481A-4B1E-9BFD-4A5EB9368F0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3F09834-CD3B-4446-A5F2-DCA135ED2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3282031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VY_32_INOVACE_09_S16-Aj-3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Colours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7916444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zaměřena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9485146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procvičení slovní zásoby daného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okruhu.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procvičují  slovíčka z tematického okruhu barvy. Učí se je správně psát a vyslovovat.</a:t>
                      </a:r>
                      <a:endParaRPr lang="cs-CZ" sz="1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80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Colours II.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/>
              <a:t>AJ</a:t>
            </a:r>
            <a:endParaRPr lang="cs-CZ" sz="8000" b="1" dirty="0"/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Vylušti správně barvy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28596" y="1571612"/>
            <a:ext cx="1512168" cy="855315"/>
          </a:xfrm>
          <a:prstGeom prst="ellipse">
            <a:avLst/>
          </a:prstGeom>
          <a:solidFill>
            <a:srgbClr val="F77D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nkpi</a:t>
            </a:r>
            <a:endParaRPr lang="cs-CZ" dirty="0"/>
          </a:p>
        </p:txBody>
      </p:sp>
      <p:sp>
        <p:nvSpPr>
          <p:cNvPr id="6" name="Ovál 17"/>
          <p:cNvSpPr/>
          <p:nvPr/>
        </p:nvSpPr>
        <p:spPr>
          <a:xfrm>
            <a:off x="4714876" y="1571612"/>
            <a:ext cx="1512168" cy="855315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eithw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 16"/>
          <p:cNvSpPr/>
          <p:nvPr/>
        </p:nvSpPr>
        <p:spPr>
          <a:xfrm>
            <a:off x="6715140" y="1571612"/>
            <a:ext cx="1512168" cy="85531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wolley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9"/>
          <p:cNvSpPr/>
          <p:nvPr/>
        </p:nvSpPr>
        <p:spPr>
          <a:xfrm>
            <a:off x="2714612" y="1643050"/>
            <a:ext cx="1512168" cy="855315"/>
          </a:xfrm>
          <a:prstGeom prst="ellipse">
            <a:avLst/>
          </a:prstGeom>
          <a:solidFill>
            <a:srgbClr val="CC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geroan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10"/>
          <p:cNvSpPr/>
          <p:nvPr/>
        </p:nvSpPr>
        <p:spPr>
          <a:xfrm>
            <a:off x="500034" y="3357562"/>
            <a:ext cx="1512168" cy="855315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rnwob</a:t>
            </a:r>
            <a:endParaRPr lang="cs-CZ" dirty="0"/>
          </a:p>
        </p:txBody>
      </p:sp>
      <p:sp>
        <p:nvSpPr>
          <p:cNvPr id="11" name="Ovál 19"/>
          <p:cNvSpPr/>
          <p:nvPr/>
        </p:nvSpPr>
        <p:spPr>
          <a:xfrm>
            <a:off x="2643174" y="3357562"/>
            <a:ext cx="1512168" cy="85531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ubel</a:t>
            </a:r>
            <a:endParaRPr lang="cs-CZ" dirty="0"/>
          </a:p>
        </p:txBody>
      </p:sp>
      <p:sp>
        <p:nvSpPr>
          <p:cNvPr id="13" name="Ovál 14"/>
          <p:cNvSpPr/>
          <p:nvPr/>
        </p:nvSpPr>
        <p:spPr>
          <a:xfrm>
            <a:off x="4857752" y="3357562"/>
            <a:ext cx="1512168" cy="855315"/>
          </a:xfrm>
          <a:prstGeom prst="ellipse">
            <a:avLst/>
          </a:prstGeom>
          <a:solidFill>
            <a:srgbClr val="59F303"/>
          </a:solidFill>
          <a:ln>
            <a:solidFill>
              <a:srgbClr val="59F30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reneg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vál 8"/>
          <p:cNvSpPr/>
          <p:nvPr/>
        </p:nvSpPr>
        <p:spPr>
          <a:xfrm>
            <a:off x="6858016" y="3357562"/>
            <a:ext cx="1512168" cy="855315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erd</a:t>
            </a:r>
          </a:p>
        </p:txBody>
      </p:sp>
      <p:sp>
        <p:nvSpPr>
          <p:cNvPr id="15" name="Ovál 15"/>
          <p:cNvSpPr/>
          <p:nvPr/>
        </p:nvSpPr>
        <p:spPr>
          <a:xfrm>
            <a:off x="1643042" y="5143512"/>
            <a:ext cx="1512168" cy="855315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lurpep</a:t>
            </a:r>
            <a:endParaRPr lang="cs-CZ" dirty="0"/>
          </a:p>
        </p:txBody>
      </p:sp>
      <p:sp>
        <p:nvSpPr>
          <p:cNvPr id="16" name="Ovál 11"/>
          <p:cNvSpPr/>
          <p:nvPr/>
        </p:nvSpPr>
        <p:spPr>
          <a:xfrm>
            <a:off x="3786182" y="5214950"/>
            <a:ext cx="1512168" cy="85531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calbk</a:t>
            </a:r>
            <a:endParaRPr lang="cs-CZ" dirty="0"/>
          </a:p>
        </p:txBody>
      </p:sp>
      <p:sp>
        <p:nvSpPr>
          <p:cNvPr id="17" name="Ovál 18"/>
          <p:cNvSpPr/>
          <p:nvPr/>
        </p:nvSpPr>
        <p:spPr>
          <a:xfrm>
            <a:off x="5857884" y="5214950"/>
            <a:ext cx="1512168" cy="855315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ryeg</a:t>
            </a:r>
            <a:endParaRPr lang="cs-CZ" dirty="0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428596" y="2857496"/>
            <a:ext cx="800105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71472" y="4929198"/>
            <a:ext cx="785818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1500166" y="6572272"/>
            <a:ext cx="585791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642918"/>
            <a:ext cx="8534400" cy="1071570"/>
          </a:xfrm>
        </p:spPr>
        <p:txBody>
          <a:bodyPr>
            <a:normAutofit fontScale="90000"/>
          </a:bodyPr>
          <a:lstStyle/>
          <a:p>
            <a:pPr lvl="0"/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Opravte chybně napsané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barvy a spoj se správnou barvou: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</a:rPr>
            </a:b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Grien</a:t>
            </a:r>
          </a:p>
          <a:p>
            <a:endParaRPr lang="cs-CZ" dirty="0"/>
          </a:p>
          <a:p>
            <a:r>
              <a:rPr lang="cs-CZ" dirty="0" smtClean="0"/>
              <a:t>Oringle</a:t>
            </a:r>
          </a:p>
          <a:p>
            <a:endParaRPr lang="cs-CZ" dirty="0"/>
          </a:p>
          <a:p>
            <a:r>
              <a:rPr lang="cs-CZ" dirty="0" smtClean="0"/>
              <a:t>Watt</a:t>
            </a:r>
          </a:p>
          <a:p>
            <a:endParaRPr lang="cs-CZ" dirty="0"/>
          </a:p>
          <a:p>
            <a:r>
              <a:rPr lang="cs-CZ" dirty="0"/>
              <a:t>Blek</a:t>
            </a:r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6786578" y="1071546"/>
            <a:ext cx="1785950" cy="141446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929454" y="3500438"/>
            <a:ext cx="1785950" cy="1414466"/>
          </a:xfrm>
          <a:prstGeom prst="ellipse">
            <a:avLst/>
          </a:prstGeom>
          <a:solidFill>
            <a:schemeClr val="tx1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929322" y="4857760"/>
            <a:ext cx="1785950" cy="1414466"/>
          </a:xfrm>
          <a:prstGeom prst="ellipse">
            <a:avLst/>
          </a:prstGeom>
          <a:solidFill>
            <a:srgbClr val="00B05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Right"/>
            <a:lightRig rig="threePt" dir="t"/>
          </a:scene3d>
          <a:sp3d>
            <a:bevelT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643570" y="2143116"/>
            <a:ext cx="1785950" cy="1414466"/>
          </a:xfrm>
          <a:prstGeom prst="ellipse">
            <a:avLst/>
          </a:prstGeom>
          <a:solidFill>
            <a:schemeClr val="bg1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Right"/>
            <a:lightRig rig="threePt" dir="t"/>
          </a:scene3d>
          <a:sp3d>
            <a:bevelT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714612" y="1643050"/>
            <a:ext cx="2500362" cy="6286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214546" y="2714620"/>
            <a:ext cx="2500362" cy="6286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714612" y="3929066"/>
            <a:ext cx="2500362" cy="6286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143108" y="5143512"/>
            <a:ext cx="2500362" cy="6286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číslo, předmět a barvu, barvu napiš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2</a:t>
            </a:r>
          </a:p>
          <a:p>
            <a:endParaRPr lang="cs-CZ" dirty="0" smtClean="0"/>
          </a:p>
          <a:p>
            <a:r>
              <a:rPr lang="cs-CZ" dirty="0" smtClean="0"/>
              <a:t>6</a:t>
            </a:r>
          </a:p>
          <a:p>
            <a:endParaRPr lang="cs-CZ" dirty="0" smtClean="0"/>
          </a:p>
          <a:p>
            <a:r>
              <a:rPr lang="cs-CZ" dirty="0" smtClean="0"/>
              <a:t>3</a:t>
            </a:r>
          </a:p>
          <a:p>
            <a:endParaRPr lang="cs-CZ" dirty="0" smtClean="0"/>
          </a:p>
          <a:p>
            <a:r>
              <a:rPr lang="cs-CZ" dirty="0" smtClean="0"/>
              <a:t>1</a:t>
            </a:r>
          </a:p>
          <a:p>
            <a:endParaRPr lang="cs-CZ" dirty="0" smtClean="0"/>
          </a:p>
          <a:p>
            <a:r>
              <a:rPr lang="cs-CZ" dirty="0" smtClean="0"/>
              <a:t>5</a:t>
            </a:r>
          </a:p>
          <a:p>
            <a:endParaRPr lang="cs-CZ" dirty="0" smtClean="0"/>
          </a:p>
          <a:p>
            <a:r>
              <a:rPr lang="cs-CZ" dirty="0" smtClean="0"/>
              <a:t>4                                                   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       Red</a:t>
            </a:r>
          </a:p>
          <a:p>
            <a:endParaRPr lang="cs-CZ" dirty="0" smtClean="0"/>
          </a:p>
          <a:p>
            <a:r>
              <a:rPr lang="cs-CZ" dirty="0" smtClean="0"/>
              <a:t>        Black</a:t>
            </a:r>
          </a:p>
          <a:p>
            <a:endParaRPr lang="cs-CZ" dirty="0" smtClean="0"/>
          </a:p>
          <a:p>
            <a:r>
              <a:rPr lang="cs-CZ" dirty="0" smtClean="0"/>
              <a:t>        Pink</a:t>
            </a:r>
          </a:p>
          <a:p>
            <a:endParaRPr lang="cs-CZ" dirty="0" smtClean="0"/>
          </a:p>
          <a:p>
            <a:r>
              <a:rPr lang="cs-CZ" dirty="0" smtClean="0"/>
              <a:t>        Blue</a:t>
            </a:r>
          </a:p>
          <a:p>
            <a:endParaRPr lang="cs-CZ" dirty="0" smtClean="0"/>
          </a:p>
          <a:p>
            <a:r>
              <a:rPr lang="cs-CZ" dirty="0" smtClean="0"/>
              <a:t>        White</a:t>
            </a:r>
          </a:p>
          <a:p>
            <a:endParaRPr lang="cs-CZ" dirty="0" smtClean="0"/>
          </a:p>
          <a:p>
            <a:r>
              <a:rPr lang="cs-CZ" dirty="0" smtClean="0"/>
              <a:t>         Yellow 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071670" y="3071810"/>
            <a:ext cx="485772" cy="485772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857620" y="1571612"/>
            <a:ext cx="485772" cy="48577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214678" y="1571612"/>
            <a:ext cx="485772" cy="48577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2643174" y="1571612"/>
            <a:ext cx="485772" cy="48577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071670" y="1571612"/>
            <a:ext cx="485772" cy="48577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5929322" y="1714488"/>
            <a:ext cx="32146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lipsa 11"/>
          <p:cNvSpPr/>
          <p:nvPr/>
        </p:nvSpPr>
        <p:spPr>
          <a:xfrm>
            <a:off x="3214678" y="4643446"/>
            <a:ext cx="485772" cy="4857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2643174" y="2285992"/>
            <a:ext cx="485772" cy="4857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2071670" y="2285992"/>
            <a:ext cx="485772" cy="4857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3214678" y="5500702"/>
            <a:ext cx="485772" cy="4857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2643174" y="5500702"/>
            <a:ext cx="485772" cy="4857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2071670" y="5500702"/>
            <a:ext cx="485772" cy="4857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2643174" y="4643446"/>
            <a:ext cx="485772" cy="4857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2071670" y="4643446"/>
            <a:ext cx="485772" cy="4857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4357686" y="3857628"/>
            <a:ext cx="485772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3786182" y="3857628"/>
            <a:ext cx="485772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3214678" y="3857628"/>
            <a:ext cx="485772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2643174" y="3857628"/>
            <a:ext cx="485772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2071670" y="3857628"/>
            <a:ext cx="485772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4357686" y="5500702"/>
            <a:ext cx="485772" cy="4857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3786182" y="5500702"/>
            <a:ext cx="485772" cy="4857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4929190" y="5500702"/>
            <a:ext cx="485772" cy="4857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5857884" y="4214818"/>
            <a:ext cx="328611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5857884" y="5072074"/>
            <a:ext cx="328611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Zakřivená spojovací čára 47"/>
          <p:cNvCxnSpPr/>
          <p:nvPr/>
        </p:nvCxnSpPr>
        <p:spPr>
          <a:xfrm>
            <a:off x="857224" y="1785926"/>
            <a:ext cx="1143008" cy="785818"/>
          </a:xfrm>
          <a:prstGeom prst="curvedConnector3">
            <a:avLst>
              <a:gd name="adj1" fmla="val 50000"/>
            </a:avLst>
          </a:prstGeom>
          <a:ln w="38100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Zakřivená spojovací čára 49"/>
          <p:cNvCxnSpPr/>
          <p:nvPr/>
        </p:nvCxnSpPr>
        <p:spPr>
          <a:xfrm flipV="1">
            <a:off x="3286116" y="1714488"/>
            <a:ext cx="2286016" cy="928694"/>
          </a:xfrm>
          <a:prstGeom prst="curvedConnector3">
            <a:avLst>
              <a:gd name="adj1" fmla="val 50000"/>
            </a:avLst>
          </a:prstGeom>
          <a:ln w="38100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5857884" y="2571744"/>
            <a:ext cx="328611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5857884" y="3429000"/>
            <a:ext cx="328611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>
            <a:off x="5929322" y="5929330"/>
            <a:ext cx="32146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v osmisměrce barvy a napiš tajenku.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1428736"/>
          <a:ext cx="5072100" cy="5000660"/>
        </p:xfrm>
        <a:graphic>
          <a:graphicData uri="http://schemas.openxmlformats.org/drawingml/2006/table">
            <a:tbl>
              <a:tblPr/>
              <a:tblGrid>
                <a:gridCol w="845350"/>
                <a:gridCol w="845350"/>
                <a:gridCol w="845350"/>
                <a:gridCol w="845350"/>
                <a:gridCol w="845350"/>
                <a:gridCol w="845350"/>
              </a:tblGrid>
              <a:tr h="714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Elipsa 5"/>
          <p:cNvSpPr/>
          <p:nvPr/>
        </p:nvSpPr>
        <p:spPr>
          <a:xfrm>
            <a:off x="5643570" y="1214422"/>
            <a:ext cx="328614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purple</a:t>
            </a:r>
            <a:endParaRPr lang="cs-CZ" sz="3200" b="1" dirty="0"/>
          </a:p>
        </p:txBody>
      </p:sp>
      <p:sp>
        <p:nvSpPr>
          <p:cNvPr id="8" name="Elipsa 7"/>
          <p:cNvSpPr/>
          <p:nvPr/>
        </p:nvSpPr>
        <p:spPr>
          <a:xfrm>
            <a:off x="5643570" y="1857364"/>
            <a:ext cx="328614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blue</a:t>
            </a:r>
            <a:endParaRPr lang="cs-CZ" sz="3200" b="1" dirty="0"/>
          </a:p>
        </p:txBody>
      </p:sp>
      <p:sp>
        <p:nvSpPr>
          <p:cNvPr id="9" name="Elipsa 8"/>
          <p:cNvSpPr/>
          <p:nvPr/>
        </p:nvSpPr>
        <p:spPr>
          <a:xfrm>
            <a:off x="5715008" y="2500306"/>
            <a:ext cx="328614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green</a:t>
            </a:r>
            <a:endParaRPr lang="cs-CZ" sz="3200" b="1" dirty="0"/>
          </a:p>
        </p:txBody>
      </p:sp>
      <p:sp>
        <p:nvSpPr>
          <p:cNvPr id="10" name="Elipsa 9"/>
          <p:cNvSpPr/>
          <p:nvPr/>
        </p:nvSpPr>
        <p:spPr>
          <a:xfrm>
            <a:off x="5643570" y="3143248"/>
            <a:ext cx="328614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red</a:t>
            </a:r>
            <a:endParaRPr lang="cs-CZ" sz="3200" b="1" dirty="0"/>
          </a:p>
        </p:txBody>
      </p:sp>
      <p:sp>
        <p:nvSpPr>
          <p:cNvPr id="11" name="Elipsa 10"/>
          <p:cNvSpPr/>
          <p:nvPr/>
        </p:nvSpPr>
        <p:spPr>
          <a:xfrm>
            <a:off x="5643570" y="3786190"/>
            <a:ext cx="328614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black</a:t>
            </a:r>
            <a:endParaRPr lang="cs-CZ" sz="3200" b="1" dirty="0"/>
          </a:p>
        </p:txBody>
      </p:sp>
      <p:sp>
        <p:nvSpPr>
          <p:cNvPr id="12" name="Elipsa 11"/>
          <p:cNvSpPr/>
          <p:nvPr/>
        </p:nvSpPr>
        <p:spPr>
          <a:xfrm>
            <a:off x="5643570" y="5072074"/>
            <a:ext cx="328614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orange</a:t>
            </a:r>
            <a:endParaRPr lang="cs-CZ" sz="3200" b="1" dirty="0"/>
          </a:p>
        </p:txBody>
      </p:sp>
      <p:sp>
        <p:nvSpPr>
          <p:cNvPr id="13" name="Elipsa 12"/>
          <p:cNvSpPr/>
          <p:nvPr/>
        </p:nvSpPr>
        <p:spPr>
          <a:xfrm>
            <a:off x="5643570" y="4429132"/>
            <a:ext cx="328614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brown</a:t>
            </a:r>
            <a:endParaRPr lang="cs-CZ" sz="3200" b="1" dirty="0"/>
          </a:p>
        </p:txBody>
      </p:sp>
      <p:sp>
        <p:nvSpPr>
          <p:cNvPr id="14" name="Elipsa 13"/>
          <p:cNvSpPr/>
          <p:nvPr/>
        </p:nvSpPr>
        <p:spPr>
          <a:xfrm>
            <a:off x="5643570" y="5715016"/>
            <a:ext cx="328614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pink</a:t>
            </a:r>
            <a:endParaRPr lang="cs-CZ" sz="3200" b="1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8596" y="2857496"/>
            <a:ext cx="4643470" cy="15001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colour</a:t>
            </a:r>
            <a:endParaRPr lang="cs-CZ" sz="4800" b="1" dirty="0"/>
          </a:p>
        </p:txBody>
      </p:sp>
      <p:pic>
        <p:nvPicPr>
          <p:cNvPr id="6" name="Picture 11" descr="C:\Users\ucitel\AppData\Local\Microsoft\Windows\Temporary Internet Files\Content.IE5\UK8A6QM4\MC900434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76" y="3429000"/>
            <a:ext cx="2720980" cy="2449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49</TotalTime>
  <Words>283</Words>
  <Application>Microsoft Office PowerPoint</Application>
  <PresentationFormat>Předvádění na obrazovce (4:3)</PresentationFormat>
  <Paragraphs>138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ANOTACE:</vt:lpstr>
      <vt:lpstr>AJ</vt:lpstr>
      <vt:lpstr>Vylušti správně barvy</vt:lpstr>
      <vt:lpstr>Opravte chybně napsané barvy a spoj se správnou barvou: </vt:lpstr>
      <vt:lpstr>Spoj číslo, předmět a barvu, barvu napiš</vt:lpstr>
      <vt:lpstr>Najdi v osmisměrce barvy a napiš tajenku.</vt:lpstr>
      <vt:lpstr>Tajenka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admin</cp:lastModifiedBy>
  <cp:revision>15</cp:revision>
  <dcterms:created xsi:type="dcterms:W3CDTF">2012-06-18T19:58:23Z</dcterms:created>
  <dcterms:modified xsi:type="dcterms:W3CDTF">2012-07-12T17:26:38Z</dcterms:modified>
</cp:coreProperties>
</file>