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5" r:id="rId3"/>
    <p:sldId id="256" r:id="rId4"/>
    <p:sldId id="263" r:id="rId5"/>
    <p:sldId id="262" r:id="rId6"/>
    <p:sldId id="257" r:id="rId7"/>
    <p:sldId id="258" r:id="rId8"/>
    <p:sldId id="259" r:id="rId9"/>
    <p:sldId id="260" r:id="rId10"/>
    <p:sldId id="261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1C6C969-8EAA-4D50-A5D5-4D68E2A3AD33}" type="presOf" srcId="{130831A4-0540-4EC5-8F5A-93030E89D2D9}" destId="{F69CC921-512E-49F4-824C-A648EC5F27A5}" srcOrd="0" destOrd="0" presId="urn:microsoft.com/office/officeart/2005/8/layout/target3"/>
    <dgm:cxn modelId="{2104BCCA-0BB1-4327-85B0-454DFFB2FA19}" type="presOf" srcId="{1D8420EA-BFA0-403B-80F5-647FA396CC45}" destId="{8467D0EB-87A2-4285-8ACA-0398EFBF29BC}" srcOrd="1" destOrd="0" presId="urn:microsoft.com/office/officeart/2005/8/layout/target3"/>
    <dgm:cxn modelId="{D90C9EB3-FAE6-4DCF-BD3B-6B700F032A91}" type="presOf" srcId="{27FE2D31-D344-4B63-A89A-A89AB0D9F3E3}" destId="{FE47432B-CA46-450C-8D8F-66C300A95B52}" srcOrd="0" destOrd="0" presId="urn:microsoft.com/office/officeart/2005/8/layout/target3"/>
    <dgm:cxn modelId="{BCD42084-15FC-4FCE-B8E8-BB6CDFBA170B}" type="presOf" srcId="{100B6B2E-82E6-4C11-B19B-F2DB3A0EA64F}" destId="{645AA564-2E9E-4954-AD87-AE01782CEC59}" srcOrd="0" destOrd="0" presId="urn:microsoft.com/office/officeart/2005/8/layout/target3"/>
    <dgm:cxn modelId="{0453FF96-CBED-42B0-8972-E87B880F729F}" type="presOf" srcId="{914700B9-77B5-440A-A438-DE98B6D4894D}" destId="{E73F1C26-6DCD-4001-88B9-355E01E2BCE7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007846DB-3249-4929-9E1D-5AFAAA3EFDDF}" type="presOf" srcId="{130831A4-0540-4EC5-8F5A-93030E89D2D9}" destId="{8E23E229-92FC-49D1-B5FE-0303176B8A4E}" srcOrd="1" destOrd="0" presId="urn:microsoft.com/office/officeart/2005/8/layout/target3"/>
    <dgm:cxn modelId="{150026A1-79C1-4DE3-9DB6-11ADE92D5192}" type="presOf" srcId="{914700B9-77B5-440A-A438-DE98B6D4894D}" destId="{BD9AF279-D483-48F2-BBBD-45F8E8923512}" srcOrd="1" destOrd="0" presId="urn:microsoft.com/office/officeart/2005/8/layout/target3"/>
    <dgm:cxn modelId="{61DE9B09-AAEE-4236-983D-3DF6013BB7A6}" type="presOf" srcId="{1D8420EA-BFA0-403B-80F5-647FA396CC45}" destId="{F7B3C0B7-F0F7-4F49-B02C-3630F8C5FAE5}" srcOrd="0" destOrd="0" presId="urn:microsoft.com/office/officeart/2005/8/layout/target3"/>
    <dgm:cxn modelId="{F3256ACA-9086-4843-900A-5D5193288D84}" type="presOf" srcId="{100B6B2E-82E6-4C11-B19B-F2DB3A0EA64F}" destId="{DBA8199F-D892-4A8E-A352-2B7844050E09}" srcOrd="1" destOrd="0" presId="urn:microsoft.com/office/officeart/2005/8/layout/target3"/>
    <dgm:cxn modelId="{25179A30-96A7-416E-8ABA-F2AA818ABEC1}" type="presParOf" srcId="{FE47432B-CA46-450C-8D8F-66C300A95B52}" destId="{B522209E-30D0-49D6-A340-2D383A11C668}" srcOrd="0" destOrd="0" presId="urn:microsoft.com/office/officeart/2005/8/layout/target3"/>
    <dgm:cxn modelId="{D877C2F4-7F50-46C1-8E4D-B1745A83DCB7}" type="presParOf" srcId="{FE47432B-CA46-450C-8D8F-66C300A95B52}" destId="{ED5A8377-51D5-4DC5-B0E7-680166966720}" srcOrd="1" destOrd="0" presId="urn:microsoft.com/office/officeart/2005/8/layout/target3"/>
    <dgm:cxn modelId="{9726B081-8675-4CA1-B0B1-D1798E80BA11}" type="presParOf" srcId="{FE47432B-CA46-450C-8D8F-66C300A95B52}" destId="{F69CC921-512E-49F4-824C-A648EC5F27A5}" srcOrd="2" destOrd="0" presId="urn:microsoft.com/office/officeart/2005/8/layout/target3"/>
    <dgm:cxn modelId="{D8BDE00D-10A0-45BB-9BDB-CF21B1B0FE2E}" type="presParOf" srcId="{FE47432B-CA46-450C-8D8F-66C300A95B52}" destId="{61C9CE18-EDA6-4EDF-BA1C-09779D38FBBF}" srcOrd="3" destOrd="0" presId="urn:microsoft.com/office/officeart/2005/8/layout/target3"/>
    <dgm:cxn modelId="{821B0572-BCED-4DAC-98BB-660C928F09FC}" type="presParOf" srcId="{FE47432B-CA46-450C-8D8F-66C300A95B52}" destId="{D60DEAAB-7AFE-435A-ACF6-18851E4B0426}" srcOrd="4" destOrd="0" presId="urn:microsoft.com/office/officeart/2005/8/layout/target3"/>
    <dgm:cxn modelId="{08FE0FA3-E083-4889-BDAC-871C879EA655}" type="presParOf" srcId="{FE47432B-CA46-450C-8D8F-66C300A95B52}" destId="{F7B3C0B7-F0F7-4F49-B02C-3630F8C5FAE5}" srcOrd="5" destOrd="0" presId="urn:microsoft.com/office/officeart/2005/8/layout/target3"/>
    <dgm:cxn modelId="{31865A43-C007-47EF-92EC-EC16DC2B27EE}" type="presParOf" srcId="{FE47432B-CA46-450C-8D8F-66C300A95B52}" destId="{C9DA9446-E2D3-4F6A-8960-3CADFBF870B8}" srcOrd="6" destOrd="0" presId="urn:microsoft.com/office/officeart/2005/8/layout/target3"/>
    <dgm:cxn modelId="{0C5CAB39-149E-4A66-A435-08F49A6DAB2F}" type="presParOf" srcId="{FE47432B-CA46-450C-8D8F-66C300A95B52}" destId="{9726EC6F-D322-4CD3-B489-1BE3DF7CE70B}" srcOrd="7" destOrd="0" presId="urn:microsoft.com/office/officeart/2005/8/layout/target3"/>
    <dgm:cxn modelId="{ABA27315-0BC0-455E-9F44-4803713033F0}" type="presParOf" srcId="{FE47432B-CA46-450C-8D8F-66C300A95B52}" destId="{645AA564-2E9E-4954-AD87-AE01782CEC59}" srcOrd="8" destOrd="0" presId="urn:microsoft.com/office/officeart/2005/8/layout/target3"/>
    <dgm:cxn modelId="{3BA802D8-4E30-4FCC-8B70-35726DE8F2A2}" type="presParOf" srcId="{FE47432B-CA46-450C-8D8F-66C300A95B52}" destId="{8538CAC4-6A86-42B8-B5AF-2FF155DB9D02}" srcOrd="9" destOrd="0" presId="urn:microsoft.com/office/officeart/2005/8/layout/target3"/>
    <dgm:cxn modelId="{8467290A-B6EE-4FF8-815D-C0A769F74ED8}" type="presParOf" srcId="{FE47432B-CA46-450C-8D8F-66C300A95B52}" destId="{26FD6024-A07F-46D0-8BC0-B5E595C5673D}" srcOrd="10" destOrd="0" presId="urn:microsoft.com/office/officeart/2005/8/layout/target3"/>
    <dgm:cxn modelId="{6654D2CB-C8EE-428B-A1AF-D75F03C0460E}" type="presParOf" srcId="{FE47432B-CA46-450C-8D8F-66C300A95B52}" destId="{E73F1C26-6DCD-4001-88B9-355E01E2BCE7}" srcOrd="11" destOrd="0" presId="urn:microsoft.com/office/officeart/2005/8/layout/target3"/>
    <dgm:cxn modelId="{EC655D37-12F2-4CBA-A057-8CFF3762A2DF}" type="presParOf" srcId="{FE47432B-CA46-450C-8D8F-66C300A95B52}" destId="{8E23E229-92FC-49D1-B5FE-0303176B8A4E}" srcOrd="12" destOrd="0" presId="urn:microsoft.com/office/officeart/2005/8/layout/target3"/>
    <dgm:cxn modelId="{62DBF446-3EA3-4246-892B-4D747ABBF78E}" type="presParOf" srcId="{FE47432B-CA46-450C-8D8F-66C300A95B52}" destId="{8467D0EB-87A2-4285-8ACA-0398EFBF29BC}" srcOrd="13" destOrd="0" presId="urn:microsoft.com/office/officeart/2005/8/layout/target3"/>
    <dgm:cxn modelId="{21D3D277-D5DD-47AD-ABA4-A2C5CD73D0D8}" type="presParOf" srcId="{FE47432B-CA46-450C-8D8F-66C300A95B52}" destId="{DBA8199F-D892-4A8E-A352-2B7844050E09}" srcOrd="14" destOrd="0" presId="urn:microsoft.com/office/officeart/2005/8/layout/target3"/>
    <dgm:cxn modelId="{1C4B2722-F2B8-45CE-AE74-AEE703446E74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6F40AB-C401-4B63-BD28-FC137B55214A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90BAE20-F279-4BB2-89AF-9AF196BFF3E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pull dir="d"/>
    <p:sndAc>
      <p:stSnd>
        <p:snd r:embed="rId1" name="voltage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6F40AB-C401-4B63-BD28-FC137B55214A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290BAE20-F279-4BB2-89AF-9AF196BFF3E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pull dir="d"/>
    <p:sndAc>
      <p:stSnd>
        <p:snd r:embed="rId1" name="voltage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6F40AB-C401-4B63-BD28-FC137B55214A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90BAE20-F279-4BB2-89AF-9AF196BFF3E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pull dir="d"/>
    <p:sndAc>
      <p:stSnd>
        <p:snd r:embed="rId1" name="voltage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16F40AB-C401-4B63-BD28-FC137B55214A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BAE20-F279-4BB2-89AF-9AF196BFF3E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pull dir="d"/>
    <p:sndAc>
      <p:stSnd>
        <p:snd r:embed="rId1" name="voltage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6F40AB-C401-4B63-BD28-FC137B55214A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290BAE20-F279-4BB2-89AF-9AF196BFF3E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pull dir="d"/>
    <p:sndAc>
      <p:stSnd>
        <p:snd r:embed="rId1" name="voltage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6F40AB-C401-4B63-BD28-FC137B55214A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290BAE20-F279-4BB2-89AF-9AF196BFF3E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pull dir="d"/>
    <p:sndAc>
      <p:stSnd>
        <p:snd r:embed="rId1" name="voltage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6F40AB-C401-4B63-BD28-FC137B55214A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90BAE20-F279-4BB2-89AF-9AF196BFF3E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pull dir="d"/>
    <p:sndAc>
      <p:stSnd>
        <p:snd r:embed="rId1" name="voltage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90BAE20-F279-4BB2-89AF-9AF196BFF3E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6F40AB-C401-4B63-BD28-FC137B55214A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pull dir="d"/>
    <p:sndAc>
      <p:stSnd>
        <p:snd r:embed="rId1" name="voltage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290BAE20-F279-4BB2-89AF-9AF196BFF3E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16F40AB-C401-4B63-BD28-FC137B55214A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>
    <p:pull dir="d"/>
    <p:sndAc>
      <p:stSnd>
        <p:snd r:embed="rId1" name="voltage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6F40AB-C401-4B63-BD28-FC137B55214A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BAE20-F279-4BB2-89AF-9AF196BFF3E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pull dir="d"/>
    <p:sndAc>
      <p:stSnd>
        <p:snd r:embed="rId1" name="voltage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290BAE20-F279-4BB2-89AF-9AF196BFF3E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6F40AB-C401-4B63-BD28-FC137B55214A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pull dir="d"/>
    <p:sndAc>
      <p:stSnd>
        <p:snd r:embed="rId1" name="voltage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16F40AB-C401-4B63-BD28-FC137B55214A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90BAE20-F279-4BB2-89AF-9AF196BFF3E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pull dir="d"/>
    <p:sndAc>
      <p:stSnd>
        <p:snd r:embed="rId13" name="voltage.wav"/>
      </p:stSnd>
    </p:sndAc>
  </p:transition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e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4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13" Type="http://schemas.openxmlformats.org/officeDocument/2006/relationships/image" Target="../media/image9.wmf"/><Relationship Id="rId3" Type="http://schemas.openxmlformats.org/officeDocument/2006/relationships/image" Target="../media/image15.png"/><Relationship Id="rId7" Type="http://schemas.openxmlformats.org/officeDocument/2006/relationships/image" Target="../media/image18.png"/><Relationship Id="rId12" Type="http://schemas.openxmlformats.org/officeDocument/2006/relationships/image" Target="../media/image1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11" Type="http://schemas.openxmlformats.org/officeDocument/2006/relationships/image" Target="../media/image11.wmf"/><Relationship Id="rId5" Type="http://schemas.openxmlformats.org/officeDocument/2006/relationships/image" Target="../media/image12.png"/><Relationship Id="rId10" Type="http://schemas.openxmlformats.org/officeDocument/2006/relationships/image" Target="../media/image20.wmf"/><Relationship Id="rId4" Type="http://schemas.openxmlformats.org/officeDocument/2006/relationships/image" Target="../media/image16.png"/><Relationship Id="rId9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8541307"/>
              </p:ext>
            </p:extLst>
          </p:nvPr>
        </p:nvGraphicFramePr>
        <p:xfrm>
          <a:off x="1691680" y="2852936"/>
          <a:ext cx="7056784" cy="234696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35280">
                <a:tc>
                  <a:txBody>
                    <a:bodyPr/>
                    <a:lstStyle/>
                    <a:p>
                      <a:r>
                        <a:rPr lang="cs-CZ" sz="1200" b="0" dirty="0" smtClean="0"/>
                        <a:t>NÁZEV</a:t>
                      </a:r>
                      <a:r>
                        <a:rPr lang="cs-CZ" sz="1200" b="0" baseline="0" dirty="0" smtClean="0"/>
                        <a:t> A ČÍSLO MATERIÁLU:</a:t>
                      </a:r>
                      <a:endParaRPr lang="cs-CZ" sz="12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VY_32_INOVACE_10_S16-Aj-3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VYTVOŘENO:</a:t>
                      </a:r>
                      <a:endParaRPr lang="cs-CZ" sz="1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únor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AUTOR:</a:t>
                      </a:r>
                      <a:endParaRPr lang="cs-CZ" sz="1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Jarmila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Karlovcová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VZDĚLÁVACÍ</a:t>
                      </a:r>
                      <a:r>
                        <a:rPr lang="cs-CZ" sz="1200" baseline="0" dirty="0" smtClean="0"/>
                        <a:t> OBLAST:</a:t>
                      </a:r>
                      <a:endParaRPr lang="cs-CZ" sz="12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VZDĚLÁVACÍ</a:t>
                      </a:r>
                      <a:r>
                        <a:rPr lang="cs-CZ" sz="1200" baseline="0" dirty="0" smtClean="0"/>
                        <a:t> OBOR:</a:t>
                      </a:r>
                      <a:endParaRPr lang="cs-CZ" sz="12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Anglický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SADA:</a:t>
                      </a:r>
                      <a:endParaRPr lang="cs-CZ" sz="1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Anglický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 pro 3.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VZDĚLÁVACÍHO MATERIÁLU:</a:t>
                      </a:r>
                      <a:endParaRPr lang="cs-CZ" sz="1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Hello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Obrázek 5"/>
          <p:cNvPicPr/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8211" y="5301208"/>
            <a:ext cx="5752465" cy="125603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57990075"/>
      </p:ext>
    </p:extLst>
  </p:cSld>
  <p:clrMapOvr>
    <a:masterClrMapping/>
  </p:clrMapOvr>
  <p:transition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56919668"/>
              </p:ext>
            </p:extLst>
          </p:nvPr>
        </p:nvGraphicFramePr>
        <p:xfrm>
          <a:off x="539552" y="3573016"/>
          <a:ext cx="8280920" cy="25603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426719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 -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list, fixy 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Výklad učiva s využitím interaktivní tabule, procvičování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Část prezentace je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zaměřena na opakování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Cílem prezentace je připomenout si a procvičit slovíčka z tematického okruhu. Naučit se je správně psát a vyslovovat.</a:t>
                      </a:r>
                      <a:endParaRPr lang="cs-CZ" sz="14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Žáci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si  osvojují  nová slovíčka z tematického okruhu hračky. Naučí se je správně psát a vyslovovat.</a:t>
                      </a:r>
                      <a:endParaRPr lang="cs-CZ" sz="14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1639447"/>
      </p:ext>
    </p:extLst>
  </p:cSld>
  <p:clrMapOvr>
    <a:masterClrMapping/>
  </p:clrMapOvr>
  <p:transition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sz="6000" dirty="0" smtClean="0"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Hello</a:t>
            </a:r>
            <a:endParaRPr lang="cs-CZ" sz="6000" dirty="0"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b="1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AJ</a:t>
            </a:r>
            <a:endParaRPr lang="cs-CZ" sz="8000" b="1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4" name="Picture 4" descr="C:\Users\Aja\AppData\Local\Microsoft\Windows\Temporary Internet Files\Content.IE5\EIZP7BPH\MC90042417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86512" y="714356"/>
            <a:ext cx="1289050" cy="1758950"/>
          </a:xfrm>
          <a:prstGeom prst="rect">
            <a:avLst/>
          </a:prstGeom>
          <a:noFill/>
        </p:spPr>
      </p:pic>
      <p:pic>
        <p:nvPicPr>
          <p:cNvPr id="5" name="Picture 5" descr="C:\Users\Aja\AppData\Local\Microsoft\Windows\Temporary Internet Files\Content.IE5\24U6KV5S\MC90042417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572396" y="2500306"/>
            <a:ext cx="1181100" cy="1857375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1057260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Najdi osm pozdravů ve směru          , přečti je a přelož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DOGOODBYEVUTMOHELLOFNONGOODNIGHTGLERENETBYEMOLELGOODMORNINGAHOGOODEVENINGODOGVEDNEHIWEGOODAFTERNOOND</a:t>
            </a:r>
            <a:endParaRPr lang="cs-CZ" sz="4000" b="1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6429388" y="357166"/>
            <a:ext cx="764094" cy="484632"/>
          </a:xfrm>
          <a:prstGeom prst="rightArrow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42910" y="2857496"/>
            <a:ext cx="1214446" cy="500066"/>
          </a:xfrm>
          <a:prstGeom prst="rect">
            <a:avLst/>
          </a:prstGeom>
          <a:noFill/>
          <a:ln w="57150">
            <a:solidFill>
              <a:schemeClr val="accent3">
                <a:lumMod val="40000"/>
                <a:lumOff val="6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071802" y="4071942"/>
            <a:ext cx="5214974" cy="500066"/>
          </a:xfrm>
          <a:prstGeom prst="rect">
            <a:avLst/>
          </a:prstGeom>
          <a:noFill/>
          <a:ln w="57150">
            <a:solidFill>
              <a:schemeClr val="accent3">
                <a:lumMod val="40000"/>
                <a:lumOff val="6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786182" y="2857496"/>
            <a:ext cx="4500594" cy="500066"/>
          </a:xfrm>
          <a:prstGeom prst="rect">
            <a:avLst/>
          </a:prstGeom>
          <a:noFill/>
          <a:ln w="57150">
            <a:solidFill>
              <a:schemeClr val="accent3">
                <a:lumMod val="40000"/>
                <a:lumOff val="6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500166" y="1643050"/>
            <a:ext cx="2786082" cy="500066"/>
          </a:xfrm>
          <a:prstGeom prst="rect">
            <a:avLst/>
          </a:prstGeom>
          <a:noFill/>
          <a:ln w="57150">
            <a:solidFill>
              <a:schemeClr val="accent3">
                <a:lumMod val="40000"/>
                <a:lumOff val="6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6357918" y="1643050"/>
            <a:ext cx="2000296" cy="500066"/>
          </a:xfrm>
          <a:prstGeom prst="rect">
            <a:avLst/>
          </a:prstGeom>
          <a:noFill/>
          <a:ln w="57150">
            <a:solidFill>
              <a:schemeClr val="accent3">
                <a:lumMod val="40000"/>
                <a:lumOff val="6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928794" y="2214554"/>
            <a:ext cx="3571900" cy="500066"/>
          </a:xfrm>
          <a:prstGeom prst="rect">
            <a:avLst/>
          </a:prstGeom>
          <a:noFill/>
          <a:ln w="57150">
            <a:solidFill>
              <a:schemeClr val="accent3">
                <a:lumMod val="40000"/>
                <a:lumOff val="6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500166" y="4071942"/>
            <a:ext cx="714380" cy="500066"/>
          </a:xfrm>
          <a:prstGeom prst="rect">
            <a:avLst/>
          </a:prstGeom>
          <a:noFill/>
          <a:ln w="57150">
            <a:solidFill>
              <a:schemeClr val="accent3">
                <a:lumMod val="40000"/>
                <a:lumOff val="6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1571604" y="3429000"/>
            <a:ext cx="4286280" cy="500066"/>
          </a:xfrm>
          <a:prstGeom prst="rect">
            <a:avLst/>
          </a:prstGeom>
          <a:noFill/>
          <a:ln w="57150">
            <a:solidFill>
              <a:schemeClr val="accent3">
                <a:lumMod val="40000"/>
                <a:lumOff val="6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5" name="Picture 13" descr="C:\Users\ucitel\AppData\Local\Microsoft\Windows\Temporary Internet Files\Content.IE5\3W0ZJ6OC\MC90034909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86710" y="4929198"/>
            <a:ext cx="1198957" cy="1500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786578" y="4572008"/>
            <a:ext cx="961292" cy="15716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pull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Oprav chybné pozdravy</a:t>
            </a:r>
            <a:endParaRPr lang="cs-CZ" b="1" dirty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/>
          <a:lstStyle/>
          <a:p>
            <a:pPr>
              <a:buNone/>
            </a:pPr>
            <a:r>
              <a:rPr lang="cs-CZ" dirty="0" smtClean="0"/>
              <a:t>   .</a:t>
            </a:r>
          </a:p>
        </p:txBody>
      </p:sp>
      <p:sp>
        <p:nvSpPr>
          <p:cNvPr id="4" name="Elipsa 3"/>
          <p:cNvSpPr/>
          <p:nvPr/>
        </p:nvSpPr>
        <p:spPr>
          <a:xfrm>
            <a:off x="4572000" y="2571744"/>
            <a:ext cx="3414730" cy="914400"/>
          </a:xfrm>
          <a:prstGeom prst="ellipse">
            <a:avLst/>
          </a:prstGeom>
          <a:ln w="38100">
            <a:solidFill>
              <a:schemeClr val="accent3">
                <a:lumMod val="50000"/>
              </a:schemeClr>
            </a:solidFill>
            <a:prstDash val="solid"/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Gudnait.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1142976" y="2571744"/>
            <a:ext cx="3414730" cy="914400"/>
          </a:xfrm>
          <a:prstGeom prst="ellipse">
            <a:avLst/>
          </a:prstGeom>
          <a:ln w="38100">
            <a:solidFill>
              <a:schemeClr val="accent3">
                <a:lumMod val="50000"/>
              </a:schemeClr>
            </a:solidFill>
            <a:prstDash val="solid"/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Byegood.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5357818" y="3571876"/>
            <a:ext cx="3414730" cy="914400"/>
          </a:xfrm>
          <a:prstGeom prst="ellipse">
            <a:avLst/>
          </a:prstGeom>
          <a:ln w="38100">
            <a:solidFill>
              <a:schemeClr val="accent3">
                <a:lumMod val="50000"/>
              </a:schemeClr>
            </a:solidFill>
            <a:prstDash val="solid"/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Bai.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357158" y="3571876"/>
            <a:ext cx="3414730" cy="914400"/>
          </a:xfrm>
          <a:prstGeom prst="ellipse">
            <a:avLst/>
          </a:prstGeom>
          <a:ln w="38100">
            <a:solidFill>
              <a:schemeClr val="accent3">
                <a:lumMod val="50000"/>
              </a:schemeClr>
            </a:solidFill>
            <a:prstDash val="solid"/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Helou.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428596" y="1500174"/>
            <a:ext cx="3414730" cy="914400"/>
          </a:xfrm>
          <a:prstGeom prst="ellipse">
            <a:avLst/>
          </a:prstGeom>
          <a:ln w="38100">
            <a:solidFill>
              <a:schemeClr val="accent3">
                <a:lumMod val="50000"/>
              </a:schemeClr>
            </a:solidFill>
            <a:prstDash val="solid"/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Moorning good.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5072066" y="1500174"/>
            <a:ext cx="3414730" cy="914400"/>
          </a:xfrm>
          <a:prstGeom prst="ellipse">
            <a:avLst/>
          </a:prstGeom>
          <a:ln w="38100">
            <a:solidFill>
              <a:schemeClr val="accent3">
                <a:lumMod val="50000"/>
              </a:schemeClr>
            </a:solidFill>
            <a:prstDash val="solid"/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Good ivnink.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71472" y="5286388"/>
            <a:ext cx="8201076" cy="714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454152" y="1679448"/>
            <a:ext cx="8503920" cy="4572000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 vert="horz"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None/>
              <a:tabLst/>
              <a:defRPr/>
            </a:pPr>
            <a:r>
              <a:rPr kumimoji="0" lang="cs-CZ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571472" y="5929330"/>
            <a:ext cx="8215370" cy="714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571472" y="4786322"/>
            <a:ext cx="1343028" cy="50006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Hello.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ransition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Hello</a:t>
            </a:r>
            <a:endParaRPr lang="cs-CZ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8" name="Picture 4" descr="C:\Users\Aja\AppData\Local\Microsoft\Windows\Temporary Internet Files\Content.IE5\XFT84EKL\MC900440568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596" y="1142984"/>
            <a:ext cx="4357718" cy="4643470"/>
          </a:xfrm>
          <a:prstGeom prst="rect">
            <a:avLst/>
          </a:prstGeom>
          <a:noFill/>
        </p:spPr>
      </p:pic>
      <p:sp>
        <p:nvSpPr>
          <p:cNvPr id="14" name="Oválný popisek 13"/>
          <p:cNvSpPr/>
          <p:nvPr/>
        </p:nvSpPr>
        <p:spPr>
          <a:xfrm>
            <a:off x="5143504" y="2000240"/>
            <a:ext cx="3714808" cy="3357586"/>
          </a:xfrm>
          <a:prstGeom prst="wedgeEllipseCallout">
            <a:avLst>
              <a:gd name="adj1" fmla="val -120412"/>
              <a:gd name="adj2" fmla="val 32294"/>
            </a:avLst>
          </a:prstGeom>
          <a:solidFill>
            <a:schemeClr val="bg1"/>
          </a:solidFill>
          <a:ln w="38100">
            <a:solidFill>
              <a:schemeClr val="accent3">
                <a:lumMod val="75000"/>
              </a:schemeClr>
            </a:solidFill>
            <a:prstDash val="solid"/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Hello.</a:t>
            </a:r>
          </a:p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I´m  Jana.</a:t>
            </a:r>
          </a:p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I´m Czech.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1033" name="Picture 9" descr="C:\Users\Aja\AppData\Local\Microsoft\Windows\Temporary Internet Files\Content.IE5\S7YR0DND\MC900015909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929058" y="357166"/>
            <a:ext cx="1333498" cy="1047001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Hello</a:t>
            </a:r>
            <a:endParaRPr lang="cs-CZ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Picture 6" descr="C:\Users\Aja\AppData\Local\Microsoft\Windows\Temporary Internet Files\Content.IE5\WRP8OLAL\MC900440576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58" y="1357298"/>
            <a:ext cx="4071966" cy="4071966"/>
          </a:xfrm>
          <a:prstGeom prst="rect">
            <a:avLst/>
          </a:prstGeom>
          <a:noFill/>
        </p:spPr>
      </p:pic>
      <p:sp>
        <p:nvSpPr>
          <p:cNvPr id="8" name="Oválný popisek 7"/>
          <p:cNvSpPr/>
          <p:nvPr/>
        </p:nvSpPr>
        <p:spPr>
          <a:xfrm>
            <a:off x="5143504" y="2000240"/>
            <a:ext cx="3714808" cy="3357586"/>
          </a:xfrm>
          <a:prstGeom prst="wedgeEllipseCallout">
            <a:avLst>
              <a:gd name="adj1" fmla="val -120412"/>
              <a:gd name="adj2" fmla="val 32294"/>
            </a:avLst>
          </a:prstGeom>
          <a:solidFill>
            <a:schemeClr val="bg1"/>
          </a:solidFill>
          <a:ln w="38100">
            <a:solidFill>
              <a:schemeClr val="accent3">
                <a:lumMod val="75000"/>
              </a:schemeClr>
            </a:solidFill>
            <a:prstDash val="solid"/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Hello.</a:t>
            </a:r>
          </a:p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I´m  John.</a:t>
            </a:r>
          </a:p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I´m English.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2052" name="Picture 4" descr="C:\Users\Aja\AppData\Local\Microsoft\Windows\Temporary Internet Files\Content.IE5\S7YR0DND\MC90040465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786182" y="0"/>
            <a:ext cx="1585918" cy="1651405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Hello</a:t>
            </a:r>
            <a:endParaRPr lang="cs-CZ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" name="Picture 15" descr="C:\Users\Aja\AppData\Local\Microsoft\Windows\Temporary Internet Files\Content.IE5\WRP8OLAL\MC900440664[1].png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214282" y="1285860"/>
            <a:ext cx="4214842" cy="4357718"/>
          </a:xfrm>
          <a:prstGeom prst="rect">
            <a:avLst/>
          </a:prstGeom>
          <a:noFill/>
        </p:spPr>
      </p:pic>
      <p:sp>
        <p:nvSpPr>
          <p:cNvPr id="21" name="Oválný popisek 20"/>
          <p:cNvSpPr/>
          <p:nvPr/>
        </p:nvSpPr>
        <p:spPr>
          <a:xfrm>
            <a:off x="5143504" y="1500174"/>
            <a:ext cx="3714808" cy="3357586"/>
          </a:xfrm>
          <a:prstGeom prst="wedgeEllipseCallout">
            <a:avLst>
              <a:gd name="adj1" fmla="val -120412"/>
              <a:gd name="adj2" fmla="val 32294"/>
            </a:avLst>
          </a:prstGeom>
          <a:solidFill>
            <a:schemeClr val="bg1"/>
          </a:solidFill>
          <a:ln w="38100">
            <a:solidFill>
              <a:schemeClr val="accent3">
                <a:lumMod val="75000"/>
              </a:schemeClr>
            </a:solidFill>
            <a:prstDash val="solid"/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Hello.</a:t>
            </a:r>
          </a:p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I´m  Jane.</a:t>
            </a:r>
          </a:p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I´m English.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22" name="Picture 4" descr="C:\Users\Aja\AppData\Local\Microsoft\Windows\Temporary Internet Files\Content.IE5\S7YR0DND\MC90040465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071934" y="214290"/>
            <a:ext cx="1585918" cy="1651405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Hello</a:t>
            </a:r>
            <a:endParaRPr lang="cs-CZ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5" name="Picture 7" descr="C:\Users\Aja\AppData\Local\Microsoft\Windows\Temporary Internet Files\Content.IE5\I8913PAD\MC900440575[1].png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285720" y="1357298"/>
            <a:ext cx="4286280" cy="4286280"/>
          </a:xfrm>
          <a:prstGeom prst="rect">
            <a:avLst/>
          </a:prstGeom>
          <a:noFill/>
        </p:spPr>
      </p:pic>
      <p:sp>
        <p:nvSpPr>
          <p:cNvPr id="6" name="Oválný popisek 5"/>
          <p:cNvSpPr/>
          <p:nvPr/>
        </p:nvSpPr>
        <p:spPr>
          <a:xfrm>
            <a:off x="5072066" y="1857364"/>
            <a:ext cx="3714808" cy="3357586"/>
          </a:xfrm>
          <a:prstGeom prst="wedgeEllipseCallout">
            <a:avLst>
              <a:gd name="adj1" fmla="val -120412"/>
              <a:gd name="adj2" fmla="val 32294"/>
            </a:avLst>
          </a:prstGeom>
          <a:solidFill>
            <a:schemeClr val="bg1"/>
          </a:solidFill>
          <a:ln w="38100">
            <a:solidFill>
              <a:schemeClr val="accent3">
                <a:lumMod val="75000"/>
              </a:schemeClr>
            </a:solidFill>
            <a:prstDash val="solid"/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Hello.</a:t>
            </a:r>
          </a:p>
          <a:p>
            <a:pPr algn="ctr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I´m  Jack.</a:t>
            </a:r>
          </a:p>
          <a:p>
            <a:pPr algn="ctr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I´m American.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7" name="Picture 2" descr="C:\Users\Aja\AppData\Local\Microsoft\Windows\Temporary Internet Files\Content.IE5\NKHCPSU3\MC90039868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71868" y="285728"/>
            <a:ext cx="1833563" cy="1495425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I´m ……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 descr="C:\Users\Aja\AppData\Local\Microsoft\Windows\Temporary Internet Files\Content.IE5\EIZP7BPH\MC900440658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60114" y="3857628"/>
            <a:ext cx="1651012" cy="1714512"/>
          </a:xfrm>
          <a:prstGeom prst="rect">
            <a:avLst/>
          </a:prstGeom>
          <a:noFill/>
        </p:spPr>
      </p:pic>
      <p:pic>
        <p:nvPicPr>
          <p:cNvPr id="4099" name="Picture 3" descr="C:\Users\Aja\AppData\Local\Microsoft\Windows\Temporary Internet Files\Content.IE5\24U6KV5S\MC900440662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286644" y="2071678"/>
            <a:ext cx="1641138" cy="1704258"/>
          </a:xfrm>
          <a:prstGeom prst="rect">
            <a:avLst/>
          </a:prstGeom>
          <a:noFill/>
        </p:spPr>
      </p:pic>
      <p:pic>
        <p:nvPicPr>
          <p:cNvPr id="4100" name="Picture 4" descr="C:\Users\Aja\AppData\Local\Microsoft\Windows\Temporary Internet Files\Content.IE5\WRP8OLAL\MC900440664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14282" y="2000240"/>
            <a:ext cx="1724927" cy="1791270"/>
          </a:xfrm>
          <a:prstGeom prst="rect">
            <a:avLst/>
          </a:prstGeom>
          <a:noFill/>
        </p:spPr>
      </p:pic>
      <p:pic>
        <p:nvPicPr>
          <p:cNvPr id="4101" name="Picture 5" descr="C:\Users\Aja\AppData\Local\Microsoft\Windows\Temporary Internet Files\Content.IE5\WRP8OLAL\MC900440660[1]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14282" y="3857628"/>
            <a:ext cx="1614445" cy="1676539"/>
          </a:xfrm>
          <a:prstGeom prst="rect">
            <a:avLst/>
          </a:prstGeom>
          <a:noFill/>
        </p:spPr>
      </p:pic>
      <p:pic>
        <p:nvPicPr>
          <p:cNvPr id="4102" name="Picture 6" descr="C:\Users\Aja\AppData\Local\Microsoft\Windows\Temporary Internet Files\Content.IE5\S7YR0DND\MC900440663[1]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143108" y="1285860"/>
            <a:ext cx="1651011" cy="1714512"/>
          </a:xfrm>
          <a:prstGeom prst="rect">
            <a:avLst/>
          </a:prstGeom>
          <a:noFill/>
        </p:spPr>
      </p:pic>
      <p:pic>
        <p:nvPicPr>
          <p:cNvPr id="4103" name="Picture 7" descr="C:\Users\Aja\AppData\Local\Microsoft\Windows\Temporary Internet Files\Content.IE5\S7YR0DND\MC900440575[1].pn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286380" y="1285860"/>
            <a:ext cx="1643074" cy="1643074"/>
          </a:xfrm>
          <a:prstGeom prst="rect">
            <a:avLst/>
          </a:prstGeom>
          <a:noFill/>
        </p:spPr>
      </p:pic>
      <p:pic>
        <p:nvPicPr>
          <p:cNvPr id="4106" name="Picture 10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9"/>
          <a:srcRect/>
          <a:stretch>
            <a:fillRect/>
          </a:stretch>
        </p:blipFill>
        <p:spPr bwMode="auto">
          <a:xfrm>
            <a:off x="2000232" y="4714884"/>
            <a:ext cx="1667504" cy="16485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7" name="Picture 11" descr="C:\Users\Aja\AppData\Local\Microsoft\Windows\Temporary Internet Files\Content.IE5\4QJ46L3Y\MC900440512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5286380" y="4572008"/>
            <a:ext cx="1622418" cy="1638293"/>
          </a:xfrm>
          <a:prstGeom prst="rect">
            <a:avLst/>
          </a:prstGeom>
          <a:noFill/>
        </p:spPr>
      </p:pic>
      <p:pic>
        <p:nvPicPr>
          <p:cNvPr id="15" name="Picture 4" descr="C:\Users\Aja\AppData\Local\Microsoft\Windows\Temporary Internet Files\Content.IE5\S7YR0DND\MC900404657[1].wmf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3714744" y="1357298"/>
            <a:ext cx="1585918" cy="1651405"/>
          </a:xfrm>
          <a:prstGeom prst="rect">
            <a:avLst/>
          </a:prstGeom>
          <a:noFill/>
        </p:spPr>
      </p:pic>
      <p:pic>
        <p:nvPicPr>
          <p:cNvPr id="16" name="Picture 2" descr="C:\Users\Aja\AppData\Local\Microsoft\Windows\Temporary Internet Files\Content.IE5\NKHCPSU3\MC900398687[1].wmf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3500430" y="4643446"/>
            <a:ext cx="1928825" cy="1714512"/>
          </a:xfrm>
          <a:prstGeom prst="rect">
            <a:avLst/>
          </a:prstGeom>
          <a:noFill/>
        </p:spPr>
      </p:pic>
      <p:pic>
        <p:nvPicPr>
          <p:cNvPr id="17" name="Picture 9" descr="C:\Users\Aja\AppData\Local\Microsoft\Windows\Temporary Internet Files\Content.IE5\S7YR0DND\MC900015909[1].wmf"/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3857620" y="3357562"/>
            <a:ext cx="1333498" cy="1047001"/>
          </a:xfrm>
          <a:prstGeom prst="rect">
            <a:avLst/>
          </a:prstGeom>
          <a:noFill/>
        </p:spPr>
      </p:pic>
      <p:sp>
        <p:nvSpPr>
          <p:cNvPr id="18" name="Elipsa 17"/>
          <p:cNvSpPr/>
          <p:nvPr/>
        </p:nvSpPr>
        <p:spPr>
          <a:xfrm>
            <a:off x="285720" y="5500702"/>
            <a:ext cx="1500198" cy="485772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  <a:prstDash val="solid"/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Jana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7358082" y="5500702"/>
            <a:ext cx="1500198" cy="485772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  <a:prstDash val="solid"/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Jane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7286644" y="1643050"/>
            <a:ext cx="1500198" cy="485772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  <a:prstDash val="solid"/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Mary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1" name="Elipsa 20"/>
          <p:cNvSpPr/>
          <p:nvPr/>
        </p:nvSpPr>
        <p:spPr>
          <a:xfrm>
            <a:off x="2071670" y="4214818"/>
            <a:ext cx="1500198" cy="485772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  <a:prstDash val="solid"/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David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2" name="Elipsa 21"/>
          <p:cNvSpPr/>
          <p:nvPr/>
        </p:nvSpPr>
        <p:spPr>
          <a:xfrm>
            <a:off x="5286380" y="4143380"/>
            <a:ext cx="1571636" cy="485772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  <a:prstDash val="solid"/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J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immy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3" name="Elipsa 22"/>
          <p:cNvSpPr/>
          <p:nvPr/>
        </p:nvSpPr>
        <p:spPr>
          <a:xfrm>
            <a:off x="2143108" y="2928934"/>
            <a:ext cx="1500198" cy="485772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  <a:prstDash val="solid"/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Lisa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4" name="Elipsa 23"/>
          <p:cNvSpPr/>
          <p:nvPr/>
        </p:nvSpPr>
        <p:spPr>
          <a:xfrm>
            <a:off x="5357818" y="2928934"/>
            <a:ext cx="1500198" cy="485772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  <a:prstDash val="solid"/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Paul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5" name="Elipsa 24"/>
          <p:cNvSpPr/>
          <p:nvPr/>
        </p:nvSpPr>
        <p:spPr>
          <a:xfrm>
            <a:off x="285720" y="1571612"/>
            <a:ext cx="1500198" cy="485772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  <a:prstDash val="solid"/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Peggy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Zdroje obrázků: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Klipart (volně ke stažení Microsoft Office)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111</TotalTime>
  <Words>257</Words>
  <Application>Microsoft Office PowerPoint</Application>
  <PresentationFormat>Předvádění na obrazovce (4:3)</PresentationFormat>
  <Paragraphs>96</Paragraphs>
  <Slides>11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Administrativní</vt:lpstr>
      <vt:lpstr>Prezentace aplikace PowerPoint</vt:lpstr>
      <vt:lpstr>ANOTACE:</vt:lpstr>
      <vt:lpstr>AJ</vt:lpstr>
      <vt:lpstr>Najdi osm pozdravů ve směru          , přečti je a přelož</vt:lpstr>
      <vt:lpstr>Oprav chybné pozdravy</vt:lpstr>
      <vt:lpstr>Hello</vt:lpstr>
      <vt:lpstr>Hello</vt:lpstr>
      <vt:lpstr>Hello</vt:lpstr>
      <vt:lpstr>Hello</vt:lpstr>
      <vt:lpstr>I´m ……</vt:lpstr>
      <vt:lpstr>Zdroje obrázků: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AJ</dc:title>
  <dc:creator>Aja</dc:creator>
  <cp:lastModifiedBy>admin</cp:lastModifiedBy>
  <cp:revision>19</cp:revision>
  <dcterms:created xsi:type="dcterms:W3CDTF">2012-06-24T14:47:12Z</dcterms:created>
  <dcterms:modified xsi:type="dcterms:W3CDTF">2012-07-12T17:28:47Z</dcterms:modified>
</cp:coreProperties>
</file>