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9" r:id="rId3"/>
    <p:sldId id="261" r:id="rId4"/>
    <p:sldId id="262" r:id="rId5"/>
    <p:sldId id="256" r:id="rId6"/>
    <p:sldId id="257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c/c7/Schema_kopie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oogle.cz/imgres?um=1&amp;hl=cs&amp;sa=N&amp;biw=1014&amp;bih=626&amp;tbm=isch&amp;tbnid=ovw8CYdi7yL3tM:&amp;imgrefurl=http://www.archfoto.cz/fotografie/983-ostrava-vitkovice-vysoka-pec&amp;docid=hjTnXWrN7ivkjM&amp;imgurl=http://www.archfoto.cz/images/photos/full/a01316.jpg&amp;w=800&amp;h=589&amp;ei=NLB1UKSpDqr_4QTd6YGgCQ&amp;zoom=1&amp;iact=hc&amp;vpx=711&amp;vpy=322&amp;dur=67&amp;hovh=193&amp;hovw=262&amp;tx=122&amp;ty=58&amp;sig=111717381373399687104&amp;page=1&amp;tbnh=119&amp;tbnw=163&amp;start=0&amp;ndsp=19&amp;ved=1t:429,r:18,s:0,i:15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28637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475656" y="2060848"/>
            <a:ext cx="629733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cs typeface="Aharoni" pitchFamily="2" charset="-79"/>
              </a:rPr>
              <a:t>Téma hodiny:    </a:t>
            </a:r>
            <a:r>
              <a:rPr lang="cs-CZ" sz="2400" dirty="0" smtClean="0">
                <a:cs typeface="Aharoni" pitchFamily="2" charset="-79"/>
              </a:rPr>
              <a:t>Železné rudy </a:t>
            </a:r>
            <a:r>
              <a:rPr lang="cs-CZ" sz="2400" dirty="0">
                <a:cs typeface="Aharoni" pitchFamily="2" charset="-79"/>
              </a:rPr>
              <a:t/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 smtClean="0">
                <a:cs typeface="Aharoni" pitchFamily="2" charset="-79"/>
              </a:rPr>
              <a:t>Předmět</a:t>
            </a:r>
            <a:r>
              <a:rPr lang="cs-CZ" sz="2400" dirty="0">
                <a:cs typeface="Aharoni" pitchFamily="2" charset="-79"/>
              </a:rPr>
              <a:t>:	</a:t>
            </a:r>
            <a:r>
              <a:rPr lang="cs-CZ" sz="2400" dirty="0" smtClean="0">
                <a:cs typeface="Aharoni" pitchFamily="2" charset="-79"/>
              </a:rPr>
              <a:t>   Přírodověda</a:t>
            </a:r>
            <a:r>
              <a:rPr lang="cs-CZ" sz="2400" dirty="0">
                <a:cs typeface="Aharoni" pitchFamily="2" charset="-79"/>
              </a:rPr>
              <a:t/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>
                <a:cs typeface="Aharoni" pitchFamily="2" charset="-79"/>
              </a:rPr>
              <a:t>Ročník:	 </a:t>
            </a:r>
            <a:r>
              <a:rPr lang="cs-CZ" sz="2400" dirty="0" smtClean="0">
                <a:cs typeface="Aharoni" pitchFamily="2" charset="-79"/>
              </a:rPr>
              <a:t>  </a:t>
            </a:r>
            <a:r>
              <a:rPr lang="cs-CZ" sz="2400" dirty="0">
                <a:cs typeface="Aharoni" pitchFamily="2" charset="-79"/>
              </a:rPr>
              <a:t>5.roč. </a:t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>
                <a:cs typeface="Aharoni" pitchFamily="2" charset="-79"/>
              </a:rPr>
              <a:t>Klíčová slova:  </a:t>
            </a:r>
            <a:r>
              <a:rPr lang="cs-CZ" sz="2400" dirty="0" smtClean="0">
                <a:cs typeface="Aharoni" pitchFamily="2" charset="-79"/>
              </a:rPr>
              <a:t>  Magnetit, krevel, hnědel,      		   zpracování, vysoká pec. </a:t>
            </a:r>
            <a:r>
              <a:rPr lang="cs-CZ" sz="2400" dirty="0">
                <a:cs typeface="Aharoni" pitchFamily="2" charset="-79"/>
              </a:rPr>
              <a:t>	</a:t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>
                <a:cs typeface="Aharoni" pitchFamily="2" charset="-79"/>
              </a:rPr>
              <a:t>Jméno autora: </a:t>
            </a:r>
            <a:r>
              <a:rPr lang="cs-CZ" sz="2400" dirty="0" smtClean="0">
                <a:cs typeface="Aharoni" pitchFamily="2" charset="-79"/>
              </a:rPr>
              <a:t>  </a:t>
            </a:r>
            <a:r>
              <a:rPr lang="cs-CZ" sz="2400" dirty="0">
                <a:cs typeface="Aharoni" pitchFamily="2" charset="-79"/>
              </a:rPr>
              <a:t>Mgr. Marcela Filipová </a:t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>
                <a:cs typeface="Aharoni" pitchFamily="2" charset="-79"/>
              </a:rPr>
              <a:t>Adresa školy:  </a:t>
            </a:r>
            <a:r>
              <a:rPr lang="cs-CZ" sz="2400" dirty="0" smtClean="0">
                <a:cs typeface="Aharoni" pitchFamily="2" charset="-79"/>
              </a:rPr>
              <a:t>   </a:t>
            </a:r>
            <a:r>
              <a:rPr lang="cs-CZ" sz="2400" dirty="0">
                <a:cs typeface="Aharoni" pitchFamily="2" charset="-79"/>
              </a:rPr>
              <a:t>ZŠ a MŠ Stráž nad Než.</a:t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>
                <a:cs typeface="Aharoni" pitchFamily="2" charset="-79"/>
              </a:rPr>
              <a:t>            	</a:t>
            </a:r>
            <a:r>
              <a:rPr lang="cs-CZ" sz="2400" dirty="0" smtClean="0">
                <a:cs typeface="Aharoni" pitchFamily="2" charset="-79"/>
              </a:rPr>
              <a:t>   nám</a:t>
            </a:r>
            <a:r>
              <a:rPr lang="cs-CZ" sz="2400" dirty="0">
                <a:cs typeface="Aharoni" pitchFamily="2" charset="-79"/>
              </a:rPr>
              <a:t>. E. Destinnové 142 </a:t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>
                <a:cs typeface="Aharoni" pitchFamily="2" charset="-79"/>
              </a:rPr>
              <a:t>Datum tvorby</a:t>
            </a:r>
            <a:r>
              <a:rPr lang="cs-CZ" sz="2400" dirty="0" smtClean="0">
                <a:cs typeface="Aharoni" pitchFamily="2" charset="-79"/>
              </a:rPr>
              <a:t>:  9.10.2012</a:t>
            </a:r>
            <a:r>
              <a:rPr lang="cs-CZ" sz="2400" dirty="0">
                <a:cs typeface="Aharoni" pitchFamily="2" charset="-79"/>
              </a:rPr>
              <a:t> </a:t>
            </a:r>
            <a:br>
              <a:rPr lang="cs-CZ" sz="2400" dirty="0">
                <a:cs typeface="Aharoni" pitchFamily="2" charset="-79"/>
              </a:rPr>
            </a:br>
            <a:r>
              <a:rPr lang="cs-CZ" sz="2400" dirty="0">
                <a:cs typeface="Aharoni" pitchFamily="2" charset="-79"/>
              </a:rPr>
              <a:t>Název DUM</a:t>
            </a:r>
            <a:r>
              <a:rPr lang="cs-CZ" sz="2400">
                <a:cs typeface="Aharoni" pitchFamily="2" charset="-79"/>
              </a:rPr>
              <a:t>:   </a:t>
            </a:r>
            <a:r>
              <a:rPr lang="cs-CZ" sz="2400" smtClean="0">
                <a:cs typeface="Aharoni" pitchFamily="2" charset="-79"/>
              </a:rPr>
              <a:t>  </a:t>
            </a:r>
            <a:r>
              <a:rPr lang="cs-CZ" sz="2400" smtClean="0">
                <a:cs typeface="Aharoni" pitchFamily="2" charset="-79"/>
              </a:rPr>
              <a:t>VY_32_INOVACE_165PŘ/5</a:t>
            </a:r>
            <a:r>
              <a:rPr lang="cs-CZ" sz="2400" dirty="0">
                <a:cs typeface="Aharoni" pitchFamily="2" charset="-79"/>
              </a:rPr>
              <a:t/>
            </a:r>
            <a:br>
              <a:rPr lang="cs-CZ" sz="2400" dirty="0">
                <a:cs typeface="Aharoni" pitchFamily="2" charset="-79"/>
              </a:rPr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549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143000"/>
          </a:xfrm>
        </p:spPr>
        <p:txBody>
          <a:bodyPr>
            <a:noAutofit/>
          </a:bodyPr>
          <a:lstStyle/>
          <a:p>
            <a:r>
              <a:rPr lang="cs-CZ" sz="4000" b="1" kern="0" dirty="0">
                <a:solidFill>
                  <a:schemeClr val="accent3">
                    <a:lumMod val="50000"/>
                  </a:schemeClr>
                </a:solidFill>
                <a:latin typeface="Times New Roman"/>
              </a:rPr>
              <a:t>Metodické</a:t>
            </a:r>
            <a:r>
              <a:rPr lang="cs-CZ" sz="4000" kern="0" dirty="0">
                <a:solidFill>
                  <a:schemeClr val="accent3">
                    <a:lumMod val="50000"/>
                  </a:schemeClr>
                </a:solidFill>
                <a:latin typeface="Times New Roman"/>
              </a:rPr>
              <a:t> </a:t>
            </a:r>
            <a:r>
              <a:rPr lang="cs-CZ" sz="4000" b="1" kern="0" dirty="0">
                <a:solidFill>
                  <a:schemeClr val="accent3">
                    <a:lumMod val="50000"/>
                  </a:schemeClr>
                </a:solidFill>
                <a:latin typeface="Times New Roman"/>
              </a:rPr>
              <a:t>pokyny</a:t>
            </a:r>
            <a:r>
              <a:rPr lang="cs-CZ" sz="4000" b="1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4000" b="1" dirty="0">
                <a:solidFill>
                  <a:schemeClr val="accent3">
                    <a:lumMod val="50000"/>
                  </a:schemeClr>
                </a:solidFill>
              </a:rPr>
            </a:br>
            <a:endParaRPr lang="cs-CZ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323528" y="2708920"/>
            <a:ext cx="8229600" cy="2188840"/>
          </a:xfrm>
        </p:spPr>
        <p:txBody>
          <a:bodyPr/>
          <a:lstStyle/>
          <a:p>
            <a:r>
              <a:rPr lang="cs-CZ" dirty="0">
                <a:latin typeface="Aharoni" pitchFamily="2" charset="-79"/>
                <a:cs typeface="Aharoni" pitchFamily="2" charset="-79"/>
              </a:rPr>
              <a:t>Ukážeme jednotlivé obrázky a popíšeme</a:t>
            </a:r>
            <a:r>
              <a:rPr lang="cs-CZ" dirty="0"/>
              <a:t>.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371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Železné rudy: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41024"/>
            <a:ext cx="8229600" cy="43891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Magnetit</a:t>
            </a:r>
            <a:r>
              <a:rPr lang="cs-CZ" dirty="0" smtClean="0"/>
              <a:t> – obsahuje nejvíce železa</a:t>
            </a:r>
          </a:p>
          <a:p>
            <a:pPr marL="0" indent="0">
              <a:buNone/>
            </a:pPr>
            <a:r>
              <a:rPr lang="cs-CZ" dirty="0" smtClean="0"/>
              <a:t>                      - tmavě šedé barvy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- přitahuje magnet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Krevel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Hnědel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505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Zpracování železa: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988840"/>
            <a:ext cx="3610744" cy="4525963"/>
          </a:xfrm>
        </p:spPr>
        <p:txBody>
          <a:bodyPr/>
          <a:lstStyle/>
          <a:p>
            <a:r>
              <a:rPr lang="cs-CZ" dirty="0" smtClean="0"/>
              <a:t>hutě</a:t>
            </a:r>
          </a:p>
          <a:p>
            <a:endParaRPr lang="cs-CZ" dirty="0"/>
          </a:p>
          <a:p>
            <a:r>
              <a:rPr lang="cs-CZ" dirty="0" smtClean="0"/>
              <a:t> válcovny</a:t>
            </a:r>
          </a:p>
          <a:p>
            <a:endParaRPr lang="cs-CZ" dirty="0"/>
          </a:p>
          <a:p>
            <a:r>
              <a:rPr lang="cs-CZ" dirty="0" smtClean="0"/>
              <a:t>drátovny</a:t>
            </a:r>
          </a:p>
          <a:p>
            <a:endParaRPr lang="cs-CZ" dirty="0"/>
          </a:p>
          <a:p>
            <a:r>
              <a:rPr lang="cs-CZ" dirty="0" smtClean="0"/>
              <a:t>ocelárny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91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52" y="1118647"/>
            <a:ext cx="6327775" cy="570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04048" y="764704"/>
            <a:ext cx="28586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dirty="0">
                <a:solidFill>
                  <a:prstClr val="black"/>
                </a:solidFill>
                <a:latin typeface="Trebuchet MS"/>
              </a:rPr>
              <a:t>Vysoká pec </a:t>
            </a:r>
          </a:p>
        </p:txBody>
      </p:sp>
    </p:spTree>
    <p:extLst>
      <p:ext uri="{BB962C8B-B14F-4D97-AF65-F5344CB8AC3E}">
        <p14:creationId xmlns:p14="http://schemas.microsoft.com/office/powerpoint/2010/main" val="97383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884-1251911814_0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014413"/>
            <a:ext cx="7239000" cy="482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17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64704"/>
            <a:ext cx="2328863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67544" y="1720840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http://upload.wikimedia.org/wikipedia/commons/c/c7/Schema_kopie.jpg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23528" y="2564904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hlinkClick r:id="rId4"/>
              </a:rPr>
              <a:t>http://www.google.cz/imgres?um=1&amp;hl=cs&amp;sa=N&amp;biw=1014&amp;bih=626&amp;tbm=isch&amp;tbnid=ovw8CYdi7yL3tM:&amp;imgrefurl=http://www.archfoto.cz/fotografie/983-ostrava-vitkovice-vysoka-pec&amp;docid=hjTnXWrN7ivkjM&amp;imgurl=http://www.archfoto.cz/images/photos/full/a01316.jpg&amp;w=800&amp;h=589&amp;ei=NLB1UKSpDqr_4QTd6YGgCQ&amp;zoom=1&amp;iact=hc&amp;vpx=711&amp;vpy=322&amp;dur=67&amp;hovh=193&amp;hovw=262&amp;tx=122&amp;ty=58&amp;sig=111717381373399687104&amp;page=1&amp;tbnh=119&amp;tbnw=163&amp;start=0&amp;ndsp=19&amp;ved=1t:429,r:18,s:0,i:154</a:t>
            </a:r>
            <a:endParaRPr lang="cs-CZ" sz="14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4294967295"/>
          </p:nvPr>
        </p:nvSpPr>
        <p:spPr>
          <a:xfrm>
            <a:off x="3851920" y="1062682"/>
            <a:ext cx="8229600" cy="4389438"/>
          </a:xfrm>
        </p:spPr>
        <p:txBody>
          <a:bodyPr/>
          <a:lstStyle/>
          <a:p>
            <a:r>
              <a:rPr lang="cs-CZ" dirty="0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384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</TotalTime>
  <Words>60</Words>
  <Application>Microsoft Office PowerPoint</Application>
  <PresentationFormat>Předvádění na obrazovce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Metodické pokyny </vt:lpstr>
      <vt:lpstr>Železné rudy:</vt:lpstr>
      <vt:lpstr>Zpracování železa: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 Filipová</dc:creator>
  <cp:lastModifiedBy>Marcela Filipová</cp:lastModifiedBy>
  <cp:revision>9</cp:revision>
  <dcterms:created xsi:type="dcterms:W3CDTF">2012-10-09T18:00:03Z</dcterms:created>
  <dcterms:modified xsi:type="dcterms:W3CDTF">2012-10-11T16:25:25Z</dcterms:modified>
</cp:coreProperties>
</file>