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71" r:id="rId3"/>
    <p:sldId id="263" r:id="rId4"/>
    <p:sldId id="268" r:id="rId5"/>
    <p:sldId id="272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1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458F0A3-FA9B-4285-981F-9EA15AB609E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36653E4-F146-434E-8C07-9BC1F9DEB795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C91177-59FB-498A-BD67-46CACA4A3CB9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EC4D79-6547-4BBB-9055-820FA90BDC28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FF9ECB-1CF7-42C8-89BD-A7CEE43D2D51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097A06-FEA0-48AE-858F-6CD39D7E1535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B23F68-A95E-4789-B1B8-EC8A2ACAB081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D3F10E-98A6-4D4C-BAFE-9C8715634A96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D09C0A-57E6-4ADC-8710-500DA3DD1E7B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074FB1-7863-47F1-AD0C-1E9505F38524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82595C-B7D8-4316-98B5-84E765840C70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72F7E7-EC16-43DE-8C4D-084FAF175CD7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4CEEDC3-F9B3-4EDC-8FD6-4EE4334BFF13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kolem nás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2_03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Druhy</a:t>
                      </a:r>
                      <a:r>
                        <a:rPr lang="cs-CZ" baseline="0" smtClean="0"/>
                        <a:t> map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5</a:t>
                      </a:r>
                      <a:r>
                        <a:rPr lang="cs-CZ" smtClean="0"/>
                        <a:t>. </a:t>
                      </a:r>
                      <a:r>
                        <a:rPr lang="cs-CZ" dirty="0" smtClean="0"/>
                        <a:t>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MAPA ČESKÉ REPUBLIKY        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i="1" dirty="0" smtClean="0"/>
              <a:t>MAPA ČESKÉ REPUBLIKY nás seznamuje s přírodními podmínkami – kde se rozkládají pohoří, nížiny, kudy protékají řeky, kde jsou jezera a rybníky. Dozvíme se z ní, kde jsou  města a jak jsou veliká, kde se nacházejí různé nerostné suroviny, kudy vedou silnice a železnice a kde jsou nejdůležitější památná místa. U každé mapy najdeme vysvětlivky mapových značek.</a:t>
            </a:r>
          </a:p>
          <a:p>
            <a:pPr>
              <a:buNone/>
            </a:pPr>
            <a:r>
              <a:rPr lang="cs-CZ" sz="1800" b="1" i="1" dirty="0" smtClean="0"/>
              <a:t>Jedeme-li na výlet, nepotřebujeme většinou mapu celé republiky. Postačí nám mapa té oblasti, kterou chceme navštívit. Zobrazuje menší území, je podrobnější. Říká se jí  MAPA TURISTICKÁ. V té se také orientujeme podle mapových značek. Najdeme tu však i další značky, které zajímají především turisty. Jsou to např. cesty pro pěší, lanovky, rozhledny, kostely, pomníky,a lyžařské vleky.</a:t>
            </a:r>
          </a:p>
          <a:p>
            <a:pPr>
              <a:buNone/>
            </a:pPr>
            <a:r>
              <a:rPr lang="cs-CZ" sz="1800" b="1" i="1" dirty="0" smtClean="0"/>
              <a:t>V AUTOMAPĚ  jsou mapové značky zaměřeny na potřeby řidičů. Jsou to například benzinové čerpací stanice, autoopravny, různé ubytovny a jídelny a hlavně všechny silnice s označenými vzdálenostmi v km.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8229600" cy="578647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Vyhledej v učebnici a doplň obrázky mapových značek: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52"/>
            <a:ext cx="8001055" cy="62865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i="1" dirty="0" smtClean="0"/>
              <a:t>Vodní tok                                                                    Hrad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Jezero, rybník                                                             Zřícenina hradu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Železnice                                                                    Zámek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Hlavní silnice                                                             Hraniční přechod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Státní hranice                                                                            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Průsmyk                                                                    Letiště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Těžba rud                                                                  Restaurace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Vodní elektrárna                                                     Čerpací stanice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Tepelná elektrárna                                                 Lékařská služba</a:t>
            </a:r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r>
              <a:rPr lang="cs-CZ" sz="1600" i="1" dirty="0" smtClean="0"/>
              <a:t>Lázně                                                                        Autokempink</a:t>
            </a:r>
          </a:p>
          <a:p>
            <a:pPr>
              <a:buNone/>
            </a:pPr>
            <a:endParaRPr lang="cs-CZ" sz="1600" i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Vyhledej v textu druhy map a zapiš je,</a:t>
            </a:r>
            <a:br>
              <a:rPr lang="cs-CZ" sz="2400" dirty="0" smtClean="0"/>
            </a:br>
            <a:r>
              <a:rPr lang="cs-CZ" sz="2400" dirty="0" smtClean="0"/>
              <a:t>co je pro ně typické? </a:t>
            </a:r>
            <a:r>
              <a:rPr lang="cs-CZ" sz="2400" smtClean="0"/>
              <a:t>Vysvětli: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857364"/>
            <a:ext cx="8229600" cy="500058"/>
          </a:xfrm>
        </p:spPr>
        <p:txBody>
          <a:bodyPr>
            <a:normAutofit fontScale="90000"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Vlastivěda pro pátý ročník zvláštní školy. Praha: Septima, 1995,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20,21.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ISBN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80-85801-51-5.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</TotalTime>
  <Words>317</Words>
  <Application>Microsoft Office PowerPoint</Application>
  <PresentationFormat>Předvádění na obrazovce (4:3)</PresentationFormat>
  <Paragraphs>45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Svět kolem nás Základní škola, Hořice, Husova 11 VY_12_INOVACE 2_03  </vt:lpstr>
      <vt:lpstr>Prezentace aplikace PowerPoint</vt:lpstr>
      <vt:lpstr>MAPA ČESKÉ REPUBLIKY        </vt:lpstr>
      <vt:lpstr>Vyhledej v učebnici a doplň obrázky mapových značek:  </vt:lpstr>
      <vt:lpstr>Vyhledej v textu druhy map a zapiš je, co je pro ně typické? Vysvětli:</vt:lpstr>
      <vt:lpstr>Vlastivěda pro pátý ročník zvláštní školy. Praha: Septima, 1995, 20,21. ISBN ISBN 80-85801-51-5.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134</cp:revision>
  <dcterms:created xsi:type="dcterms:W3CDTF">2010-10-19T08:27:42Z</dcterms:created>
  <dcterms:modified xsi:type="dcterms:W3CDTF">2012-10-16T11:51:16Z</dcterms:modified>
</cp:coreProperties>
</file>