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72" r:id="rId5"/>
    <p:sldId id="273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14" y="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C34554-6867-4201-91A0-67587BE31B6F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8F47C8-731C-4FEE-9215-15C7395F2C3E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DF088-30F5-475F-BBCF-40E7DF83371C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93587D-5BC9-4771-A137-3AD9D59CE886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3DCD09-E96C-460F-9194-5E4C6CC17FBC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13A204-ACEE-4FDD-9F5B-4E4C60107DE3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808504-2A11-485A-A589-BC3A15BFA684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7C375A-8F88-431D-8731-8D0ED962C60E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D1D556-5B91-4B08-842D-709C5A40EE1D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89E51F-FAC3-4D0C-B51A-25D4C64625FE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AD0804-49A4-4849-A69D-63EED8A8B6BF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24AC832-E729-40B4-BE75-60D2B1A5EA81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kolem nás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2_09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baseline="0" dirty="0" smtClean="0"/>
                        <a:t>Pardubický  kraj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7. 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Pardubický 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kraj       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1800" i="1" dirty="0" smtClean="0"/>
              <a:t>V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Pardubicích</a:t>
            </a:r>
            <a:r>
              <a:rPr lang="cs-CZ" sz="1800" i="1" dirty="0" smtClean="0"/>
              <a:t> sídlí krajský úřad. Žije tu přibližně 88 000 obyvatel. Je zde chemický průmysl, strojírenské a potravinářské závody. Známá je výroba perníku. Také závod Velká pardubická.</a:t>
            </a:r>
          </a:p>
          <a:p>
            <a:pPr>
              <a:buNone/>
            </a:pPr>
            <a:r>
              <a:rPr lang="cs-CZ" sz="1800" i="1" dirty="0" smtClean="0"/>
              <a:t>Povrch: je rozmanitý, střídají se tu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vrchoviny , hory a roviny. </a:t>
            </a:r>
            <a:r>
              <a:rPr lang="cs-CZ" sz="1800" i="1" dirty="0" smtClean="0"/>
              <a:t>V blízkosti  Pardubic se nacházejí rozsáhlé úrodné roviny. Na jihu se rozkládá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Českomoravská vrchovina a </a:t>
            </a:r>
            <a:r>
              <a:rPr lang="cs-CZ" sz="1800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Drahanská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vrchovina.</a:t>
            </a:r>
            <a:r>
              <a:rPr lang="cs-CZ" sz="1800" i="1" dirty="0" smtClean="0"/>
              <a:t> Na východě leží část Orlických hor. Na hranicích s Polskem se vypíná jedna z nejvyšších hor naší republiky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Králický Sněžník.</a:t>
            </a:r>
          </a:p>
          <a:p>
            <a:pPr>
              <a:buNone/>
            </a:pPr>
            <a:r>
              <a:rPr lang="cs-CZ" sz="1800" i="1" dirty="0" smtClean="0"/>
              <a:t>Podnebí: v Polabí je teplé, na vrchovinách a horách je chladnější.</a:t>
            </a:r>
          </a:p>
          <a:p>
            <a:pPr>
              <a:buNone/>
            </a:pPr>
            <a:r>
              <a:rPr lang="cs-CZ" sz="1800" i="1" dirty="0" smtClean="0"/>
              <a:t>Zemědělství: má zde příznivé podmínky, pěstuje se tu pšenice, cukrovka, kukuřice, žito a brambory, řepka olejka.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</a:t>
            </a:r>
            <a:r>
              <a:rPr lang="cs-CZ" sz="1800" i="1" dirty="0" smtClean="0"/>
              <a:t>Řeky: 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Labe </a:t>
            </a:r>
            <a:r>
              <a:rPr lang="cs-CZ" sz="1800" i="1" dirty="0" smtClean="0"/>
              <a:t>je hlavní řekou kraje, na území kraje pramení i významné moravské řeky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Morava a Svitava</a:t>
            </a:r>
            <a:r>
              <a:rPr lang="cs-CZ" sz="1800" i="1" dirty="0" smtClean="0"/>
              <a:t>. Kraj je méně navštěvovaný turisty.</a:t>
            </a:r>
          </a:p>
          <a:p>
            <a:pPr>
              <a:buNone/>
            </a:pPr>
            <a:r>
              <a:rPr lang="cs-CZ" sz="1800" i="1" dirty="0" smtClean="0"/>
              <a:t>Města: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Vysoké Mýto </a:t>
            </a:r>
            <a:r>
              <a:rPr lang="cs-CZ" sz="1800" i="1" dirty="0" smtClean="0"/>
              <a:t>– zde se vyrábějí autobusy</a:t>
            </a:r>
          </a:p>
          <a:p>
            <a:pPr>
              <a:buNone/>
            </a:pPr>
            <a:r>
              <a:rPr lang="cs-CZ" sz="1800" i="1" dirty="0" smtClean="0"/>
              <a:t>             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Litomyšl</a:t>
            </a:r>
            <a:r>
              <a:rPr lang="cs-CZ" sz="1800" i="1" dirty="0" smtClean="0"/>
              <a:t> – narodil se zde hudební skladatel Bedřich Smetana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Chrudim, Ústí nad Orlicí, Svitavy</a:t>
            </a:r>
          </a:p>
          <a:p>
            <a:pPr>
              <a:buNone/>
            </a:pPr>
            <a:r>
              <a:rPr lang="cs-CZ" sz="1800" i="1" dirty="0" smtClean="0"/>
              <a:t>             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Česká Třebová </a:t>
            </a:r>
            <a:r>
              <a:rPr lang="cs-CZ" sz="1800" i="1" dirty="0" smtClean="0"/>
              <a:t>– má velké nádraží – je to důležitá železniční křižovatka</a:t>
            </a:r>
          </a:p>
          <a:p>
            <a:pPr>
              <a:buNone/>
            </a:pPr>
            <a:r>
              <a:rPr lang="cs-CZ" sz="1800" i="1" dirty="0" smtClean="0"/>
              <a:t>V tomto kraji nevede dálnice ani rychlostní silnice. Doprava po železnici je k životnímu prostředí citlivější.</a:t>
            </a:r>
          </a:p>
          <a:p>
            <a:pPr>
              <a:buNone/>
            </a:pPr>
            <a:r>
              <a:rPr lang="cs-CZ" sz="1800" i="1" dirty="0" smtClean="0"/>
              <a:t>Památky: Kunětická hora, Litomyšl – zámek, Svitavy </a:t>
            </a:r>
            <a:r>
              <a:rPr lang="cs-CZ" sz="1800" i="1" smtClean="0"/>
              <a:t>- náměstí</a:t>
            </a: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Vyhledej v textu odpovědi na otázky: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857364"/>
            <a:ext cx="840486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 povrch v kraji převažuje? ………………………………………………………..</a:t>
            </a:r>
          </a:p>
          <a:p>
            <a:r>
              <a:rPr lang="cs-CZ" dirty="0" smtClean="0"/>
              <a:t>Jak se jmenují dvě  vrchoviny? ……………………………………………………….</a:t>
            </a:r>
          </a:p>
          <a:p>
            <a:r>
              <a:rPr lang="cs-CZ" dirty="0" smtClean="0"/>
              <a:t>Napiš 3 řeky, které najdeme v kraji. ………………………………………………….</a:t>
            </a:r>
          </a:p>
          <a:p>
            <a:r>
              <a:rPr lang="cs-CZ" dirty="0" smtClean="0"/>
              <a:t>Které 2 řeky jsou moravské? ………………………………………………………….</a:t>
            </a:r>
          </a:p>
          <a:p>
            <a:r>
              <a:rPr lang="cs-CZ" dirty="0" smtClean="0"/>
              <a:t>Které hrady zde můžeme navštívit? ………………………………………………….</a:t>
            </a:r>
          </a:p>
          <a:p>
            <a:r>
              <a:rPr lang="cs-CZ" dirty="0" smtClean="0"/>
              <a:t>Jaký průmysl v kraji převažuje? ……………………………………………………….</a:t>
            </a:r>
          </a:p>
          <a:p>
            <a:r>
              <a:rPr lang="cs-CZ" dirty="0" smtClean="0"/>
              <a:t>Jaký známý závod koní proslavil Pardubice? ………………………………………..</a:t>
            </a:r>
          </a:p>
          <a:p>
            <a:r>
              <a:rPr lang="cs-CZ" dirty="0" smtClean="0"/>
              <a:t>Jaká sladká potravina se vyrábí v Pardubicích? …………………………………….</a:t>
            </a:r>
          </a:p>
          <a:p>
            <a:r>
              <a:rPr lang="cs-CZ" dirty="0" smtClean="0"/>
              <a:t>Ve kterém městě  významná železniční křižovatka?....……………………………..</a:t>
            </a:r>
          </a:p>
          <a:p>
            <a:r>
              <a:rPr lang="cs-CZ" dirty="0" smtClean="0"/>
              <a:t>Jaké plodiny se zde pěstují? Vypiš čtyři. ……………………………………………..</a:t>
            </a:r>
          </a:p>
          <a:p>
            <a:r>
              <a:rPr lang="cs-CZ" dirty="0" smtClean="0"/>
              <a:t>Kde se vyrábějí autobusy? ……………………………………………………………..</a:t>
            </a:r>
          </a:p>
          <a:p>
            <a:r>
              <a:rPr lang="cs-CZ" dirty="0" smtClean="0"/>
              <a:t>Víš, který hudební skladatel se narodil v Litomyšli? 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Poznáš tato města a památky?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pic>
        <p:nvPicPr>
          <p:cNvPr id="3074" name="Picture 2" descr="http://upload.wikimedia.org/wikipedia/commons/thumb/7/7b/Horseracing_Churchill_Downs.jpg/220px-Horseracing_Churchill_Down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571612"/>
            <a:ext cx="2095500" cy="1390651"/>
          </a:xfrm>
          <a:prstGeom prst="rect">
            <a:avLst/>
          </a:prstGeom>
          <a:noFill/>
        </p:spPr>
      </p:pic>
      <p:pic>
        <p:nvPicPr>
          <p:cNvPr id="3076" name="Picture 4" descr="Zámek Litomyšl 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1500174"/>
            <a:ext cx="1905000" cy="1428750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thumb/5/57/Pardub_zam_od_SV_DSC01168.JPG/220px-Pardub_zam_od_SV_DSC0116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1571612"/>
            <a:ext cx="2095500" cy="1571626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thumb/b/b0/Pardubice%2C_M%C3%ADru_ave.jpg/220px-Pardubice%2C_M%C3%ADru_av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3500438"/>
            <a:ext cx="2095500" cy="1781176"/>
          </a:xfrm>
          <a:prstGeom prst="rect">
            <a:avLst/>
          </a:prstGeom>
          <a:noFill/>
        </p:spPr>
      </p:pic>
      <p:pic>
        <p:nvPicPr>
          <p:cNvPr id="3082" name="Picture 10" descr="http://upload.wikimedia.org/wikipedia/commons/thumb/3/30/Prague_Horni_Mecholupy_Station3.jpg/220px-Prague_Horni_Mecholupy_Station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14678" y="3857628"/>
            <a:ext cx="2095500" cy="1457326"/>
          </a:xfrm>
          <a:prstGeom prst="rect">
            <a:avLst/>
          </a:prstGeom>
          <a:noFill/>
        </p:spPr>
      </p:pic>
      <p:pic>
        <p:nvPicPr>
          <p:cNvPr id="3084" name="Picture 12" descr="http://upload.wikimedia.org/wikipedia/commons/thumb/9/93/Kun%C4%9Btick%C3%A1_hora_-_Pohled_od_jihu.JPG/250px-Kun%C4%9Btick%C3%A1_hora_-_Pohled_od_jihu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3643314"/>
            <a:ext cx="2381250" cy="179070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1643050"/>
            <a:ext cx="85010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/>
              <a:t>Zeměpis Česká republika: učebnice</a:t>
            </a:r>
            <a:r>
              <a:rPr lang="cs-CZ" sz="1200" dirty="0" smtClean="0"/>
              <a:t>. 1. vydání. Praha: Parta, 2006, 46,47. ISBN 80-7320-087-2.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0" y="1928802"/>
            <a:ext cx="82153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http://upload.wikimedia.org/wikipedia/commons/thumb/7/7b/Horseracing_Churchill_Downs.jpg/220px-Horseracing_Churchill_Downs.jpg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0" y="2357430"/>
            <a:ext cx="90011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 http://upload.wikimedia.org/wikipedia/commons/thumb/8/8a/Z%C3%A1mek_Litomy%C5%A1l_1.JPG/800px-Z%C3%A1mek_Litomy%C5%A1l_1.JPG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71406" y="2786058"/>
            <a:ext cx="90725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/>
              <a:t>http://upload.wikimedia.org/wikipedia/commons/thumb/7/7b/Horseracing_Churchill_Downs.jpg/220px-Horse. Wikimedia Foundation, 2001- [cit. 8.8.2011].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0" y="3143248"/>
            <a:ext cx="900115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</a:t>
            </a:r>
            <a:r>
              <a:rPr lang="cs-CZ" sz="1200" dirty="0" smtClean="0"/>
              <a:t>http://upload.wikimedia.org/wikipedia/commons/thumb/b/b0/Pardubice%2C_M%C3%ADru_ave.jpg/220px-Pardubice%2C_M%C3%ADru_ave.jpg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71406" y="3643314"/>
            <a:ext cx="892975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</a:t>
            </a:r>
            <a:r>
              <a:rPr lang="cs-CZ" sz="1200" dirty="0" smtClean="0"/>
              <a:t>http://upload.wikimedia.org/wikipedia/commons/thumb/3/30/Prague_Horni_Mecholupy_Station3.jpg/220px-Prague_Horni_Mecholupy_Station3.jpg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0" y="4214818"/>
            <a:ext cx="91440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</a:t>
            </a:r>
            <a:r>
              <a:rPr lang="cs-CZ" sz="1200" dirty="0" smtClean="0"/>
              <a:t>http://upload.wikimedia.org/wikipedia/commons/thumb/9/93/Kun%C4%9Btick%C3%A1_hora_-_Pohled_od_jihu.JPG/800px-Kun%C4%9Btick%C3%A1_hora_-_Pohled_od_jihu.JPG</a:t>
            </a:r>
            <a:endParaRPr lang="cs-CZ" sz="1200" dirty="0"/>
          </a:p>
        </p:txBody>
      </p:sp>
    </p:spTree>
  </p:cSld>
  <p:clrMapOvr>
    <a:masterClrMapping/>
  </p:clrMapOvr>
  <p:transition>
    <p:cut thruBlk="1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</TotalTime>
  <Words>445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2_09  </vt:lpstr>
      <vt:lpstr>Prezentace aplikace PowerPoint</vt:lpstr>
      <vt:lpstr>Pardubický  kraj        </vt:lpstr>
      <vt:lpstr>Vyhledej v textu odpovědi na otázky:</vt:lpstr>
      <vt:lpstr>Poznáš tato města a památky?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180</cp:revision>
  <dcterms:created xsi:type="dcterms:W3CDTF">2010-10-19T08:27:42Z</dcterms:created>
  <dcterms:modified xsi:type="dcterms:W3CDTF">2012-10-16T12:05:44Z</dcterms:modified>
</cp:coreProperties>
</file>